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7"/>
  </p:notesMasterIdLst>
  <p:handoutMasterIdLst>
    <p:handoutMasterId r:id="rId28"/>
  </p:handoutMasterIdLst>
  <p:sldIdLst>
    <p:sldId id="256" r:id="rId2"/>
    <p:sldId id="2147375496" r:id="rId3"/>
    <p:sldId id="565" r:id="rId4"/>
    <p:sldId id="596" r:id="rId5"/>
    <p:sldId id="2147375497" r:id="rId6"/>
    <p:sldId id="598" r:id="rId7"/>
    <p:sldId id="584" r:id="rId8"/>
    <p:sldId id="586" r:id="rId9"/>
    <p:sldId id="587" r:id="rId10"/>
    <p:sldId id="588" r:id="rId11"/>
    <p:sldId id="2147375498" r:id="rId12"/>
    <p:sldId id="566" r:id="rId13"/>
    <p:sldId id="567" r:id="rId14"/>
    <p:sldId id="570" r:id="rId15"/>
    <p:sldId id="572" r:id="rId16"/>
    <p:sldId id="597" r:id="rId17"/>
    <p:sldId id="2147375499" r:id="rId18"/>
    <p:sldId id="2147375490" r:id="rId19"/>
    <p:sldId id="2147375491" r:id="rId20"/>
    <p:sldId id="2147375489" r:id="rId21"/>
    <p:sldId id="2147375492" r:id="rId22"/>
    <p:sldId id="2147375493" r:id="rId23"/>
    <p:sldId id="2147375494" r:id="rId24"/>
    <p:sldId id="2147375495" r:id="rId25"/>
    <p:sldId id="594" r:id="rId26"/>
  </p:sldIdLst>
  <p:sldSz cx="12192000" cy="6858000"/>
  <p:notesSz cx="7010400" cy="9296400"/>
  <p:defaultTextStyle>
    <a:defPPr>
      <a:defRPr lang="it-IT"/>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CC66"/>
    <a:srgbClr val="669900"/>
    <a:srgbClr val="CC6600"/>
    <a:srgbClr val="0066FF"/>
    <a:srgbClr val="0000FF"/>
    <a:srgbClr val="996600"/>
    <a:srgbClr val="CC99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9" autoAdjust="0"/>
    <p:restoredTop sz="94696" autoAdjust="0"/>
  </p:normalViewPr>
  <p:slideViewPr>
    <p:cSldViewPr>
      <p:cViewPr varScale="1">
        <p:scale>
          <a:sx n="65" d="100"/>
          <a:sy n="65" d="100"/>
        </p:scale>
        <p:origin x="912" y="78"/>
      </p:cViewPr>
      <p:guideLst>
        <p:guide orient="horz" pos="2160"/>
        <p:guide pos="3840"/>
      </p:guideLst>
    </p:cSldViewPr>
  </p:slideViewPr>
  <p:outlineViewPr>
    <p:cViewPr>
      <p:scale>
        <a:sx n="33" d="100"/>
        <a:sy n="33" d="100"/>
      </p:scale>
      <p:origin x="48" y="18990"/>
    </p:cViewPr>
  </p:outlineViewPr>
  <p:notesTextViewPr>
    <p:cViewPr>
      <p:scale>
        <a:sx n="100" d="100"/>
        <a:sy n="100" d="100"/>
      </p:scale>
      <p:origin x="0" y="0"/>
    </p:cViewPr>
  </p:notesTextViewPr>
  <p:notesViewPr>
    <p:cSldViewPr>
      <p:cViewPr varScale="1">
        <p:scale>
          <a:sx n="59" d="100"/>
          <a:sy n="59" d="100"/>
        </p:scale>
        <p:origin x="-1710" y="-90"/>
      </p:cViewPr>
      <p:guideLst>
        <p:guide orient="horz" pos="2928"/>
        <p:guide pos="220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0C2E6056-5D5E-48CD-85BF-06705D03E20A}"/>
              </a:ext>
            </a:extLst>
          </p:cNvPr>
          <p:cNvSpPr>
            <a:spLocks noGrp="1" noChangeArrowheads="1"/>
          </p:cNvSpPr>
          <p:nvPr>
            <p:ph type="hdr" sz="quarter"/>
          </p:nvPr>
        </p:nvSpPr>
        <p:spPr bwMode="auto">
          <a:xfrm>
            <a:off x="1" y="0"/>
            <a:ext cx="3038475" cy="463550"/>
          </a:xfrm>
          <a:prstGeom prst="rect">
            <a:avLst/>
          </a:prstGeom>
          <a:noFill/>
          <a:ln>
            <a:noFill/>
          </a:ln>
        </p:spPr>
        <p:txBody>
          <a:bodyPr vert="horz" wrap="square" lIns="95149" tIns="47575" rIns="95149" bIns="47575" numCol="1" anchor="t" anchorCtr="0" compatLnSpc="1">
            <a:prstTxWarp prst="textNoShape">
              <a:avLst/>
            </a:prstTxWarp>
          </a:bodyPr>
          <a:lstStyle>
            <a:lvl1pPr defTabSz="951610" eaLnBrk="1" hangingPunct="1">
              <a:defRPr sz="1200">
                <a:latin typeface="Arial" charset="0"/>
                <a:cs typeface="Arial" charset="0"/>
              </a:defRPr>
            </a:lvl1pPr>
          </a:lstStyle>
          <a:p>
            <a:pPr>
              <a:defRPr/>
            </a:pPr>
            <a:endParaRPr lang="it-IT" altLang="it-IT"/>
          </a:p>
        </p:txBody>
      </p:sp>
      <p:sp>
        <p:nvSpPr>
          <p:cNvPr id="45059" name="Rectangle 3">
            <a:extLst>
              <a:ext uri="{FF2B5EF4-FFF2-40B4-BE49-F238E27FC236}">
                <a16:creationId xmlns:a16="http://schemas.microsoft.com/office/drawing/2014/main" id="{A162F8C5-BE1C-8545-C83C-09832038D1E7}"/>
              </a:ext>
            </a:extLst>
          </p:cNvPr>
          <p:cNvSpPr>
            <a:spLocks noGrp="1" noChangeArrowheads="1"/>
          </p:cNvSpPr>
          <p:nvPr>
            <p:ph type="dt" sz="quarter" idx="1"/>
          </p:nvPr>
        </p:nvSpPr>
        <p:spPr bwMode="auto">
          <a:xfrm>
            <a:off x="3970339" y="0"/>
            <a:ext cx="3038475" cy="463550"/>
          </a:xfrm>
          <a:prstGeom prst="rect">
            <a:avLst/>
          </a:prstGeom>
          <a:noFill/>
          <a:ln>
            <a:noFill/>
          </a:ln>
        </p:spPr>
        <p:txBody>
          <a:bodyPr vert="horz" wrap="square" lIns="95149" tIns="47575" rIns="95149" bIns="47575" numCol="1" anchor="t" anchorCtr="0" compatLnSpc="1">
            <a:prstTxWarp prst="textNoShape">
              <a:avLst/>
            </a:prstTxWarp>
          </a:bodyPr>
          <a:lstStyle>
            <a:lvl1pPr algn="r" defTabSz="951610" eaLnBrk="1" hangingPunct="1">
              <a:defRPr sz="1200">
                <a:latin typeface="Arial" charset="0"/>
                <a:cs typeface="Arial" charset="0"/>
              </a:defRPr>
            </a:lvl1pPr>
          </a:lstStyle>
          <a:p>
            <a:pPr>
              <a:defRPr/>
            </a:pPr>
            <a:endParaRPr lang="it-IT" altLang="it-IT"/>
          </a:p>
        </p:txBody>
      </p:sp>
      <p:sp>
        <p:nvSpPr>
          <p:cNvPr id="45060" name="Rectangle 4">
            <a:extLst>
              <a:ext uri="{FF2B5EF4-FFF2-40B4-BE49-F238E27FC236}">
                <a16:creationId xmlns:a16="http://schemas.microsoft.com/office/drawing/2014/main" id="{A14A8F2B-BBAC-908A-7CFE-0DE9E09E7DDB}"/>
              </a:ext>
            </a:extLst>
          </p:cNvPr>
          <p:cNvSpPr>
            <a:spLocks noGrp="1" noChangeArrowheads="1"/>
          </p:cNvSpPr>
          <p:nvPr>
            <p:ph type="ftr" sz="quarter" idx="2"/>
          </p:nvPr>
        </p:nvSpPr>
        <p:spPr bwMode="auto">
          <a:xfrm>
            <a:off x="1" y="8831263"/>
            <a:ext cx="3038475" cy="463550"/>
          </a:xfrm>
          <a:prstGeom prst="rect">
            <a:avLst/>
          </a:prstGeom>
          <a:noFill/>
          <a:ln>
            <a:noFill/>
          </a:ln>
        </p:spPr>
        <p:txBody>
          <a:bodyPr vert="horz" wrap="square" lIns="95149" tIns="47575" rIns="95149" bIns="47575" numCol="1" anchor="b" anchorCtr="0" compatLnSpc="1">
            <a:prstTxWarp prst="textNoShape">
              <a:avLst/>
            </a:prstTxWarp>
          </a:bodyPr>
          <a:lstStyle>
            <a:lvl1pPr defTabSz="951610" eaLnBrk="1" hangingPunct="1">
              <a:defRPr sz="1200">
                <a:latin typeface="Arial" charset="0"/>
                <a:cs typeface="Arial" charset="0"/>
              </a:defRPr>
            </a:lvl1pPr>
          </a:lstStyle>
          <a:p>
            <a:pPr>
              <a:defRPr/>
            </a:pPr>
            <a:endParaRPr lang="it-IT" altLang="it-IT"/>
          </a:p>
        </p:txBody>
      </p:sp>
      <p:sp>
        <p:nvSpPr>
          <p:cNvPr id="45061" name="Rectangle 5">
            <a:extLst>
              <a:ext uri="{FF2B5EF4-FFF2-40B4-BE49-F238E27FC236}">
                <a16:creationId xmlns:a16="http://schemas.microsoft.com/office/drawing/2014/main" id="{8FA461B0-81F7-9C20-6C54-1B53BFA588F0}"/>
              </a:ext>
            </a:extLst>
          </p:cNvPr>
          <p:cNvSpPr>
            <a:spLocks noGrp="1" noChangeArrowheads="1"/>
          </p:cNvSpPr>
          <p:nvPr>
            <p:ph type="sldNum" sz="quarter" idx="3"/>
          </p:nvPr>
        </p:nvSpPr>
        <p:spPr bwMode="auto">
          <a:xfrm>
            <a:off x="3970339" y="8831263"/>
            <a:ext cx="3038475" cy="463550"/>
          </a:xfrm>
          <a:prstGeom prst="rect">
            <a:avLst/>
          </a:prstGeom>
          <a:noFill/>
          <a:ln>
            <a:noFill/>
          </a:ln>
        </p:spPr>
        <p:txBody>
          <a:bodyPr vert="horz" wrap="square" lIns="95149" tIns="47575" rIns="95149" bIns="47575" numCol="1" anchor="b" anchorCtr="0" compatLnSpc="1">
            <a:prstTxWarp prst="textNoShape">
              <a:avLst/>
            </a:prstTxWarp>
          </a:bodyPr>
          <a:lstStyle>
            <a:lvl1pPr algn="r" defTabSz="950755" eaLnBrk="1" hangingPunct="1">
              <a:defRPr sz="1200"/>
            </a:lvl1pPr>
          </a:lstStyle>
          <a:p>
            <a:pPr>
              <a:defRPr/>
            </a:pPr>
            <a:fld id="{77FA2C56-01BA-1843-A729-8D2ADD9D9602}" type="slidenum">
              <a:rPr lang="it-IT" altLang="it-IT"/>
              <a:pPr>
                <a:defRPr/>
              </a:pPr>
              <a:t>‹N›</a:t>
            </a:fld>
            <a:endParaRPr lang="it-IT" altLang="it-IT"/>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218A2132-4EDC-7795-D8EA-B8CE68BF6471}"/>
              </a:ext>
            </a:extLst>
          </p:cNvPr>
          <p:cNvSpPr>
            <a:spLocks noGrp="1"/>
          </p:cNvSpPr>
          <p:nvPr>
            <p:ph type="hdr" sz="quarter"/>
          </p:nvPr>
        </p:nvSpPr>
        <p:spPr bwMode="auto">
          <a:xfrm>
            <a:off x="1" y="0"/>
            <a:ext cx="3038475" cy="463550"/>
          </a:xfrm>
          <a:prstGeom prst="rect">
            <a:avLst/>
          </a:prstGeom>
          <a:noFill/>
          <a:ln>
            <a:noFill/>
          </a:ln>
        </p:spPr>
        <p:txBody>
          <a:bodyPr vert="horz" wrap="square" lIns="95149" tIns="47575" rIns="95149" bIns="47575" numCol="1" anchor="t" anchorCtr="0" compatLnSpc="1">
            <a:prstTxWarp prst="textNoShape">
              <a:avLst/>
            </a:prstTxWarp>
          </a:bodyPr>
          <a:lstStyle>
            <a:lvl1pPr defTabSz="951610" eaLnBrk="1" hangingPunct="1">
              <a:defRPr sz="1200">
                <a:latin typeface="Arial" charset="0"/>
                <a:cs typeface="Arial" charset="0"/>
              </a:defRPr>
            </a:lvl1pPr>
          </a:lstStyle>
          <a:p>
            <a:pPr>
              <a:defRPr/>
            </a:pPr>
            <a:endParaRPr lang="en-US" altLang="it-IT"/>
          </a:p>
        </p:txBody>
      </p:sp>
      <p:sp>
        <p:nvSpPr>
          <p:cNvPr id="3" name="Segnaposto data 2">
            <a:extLst>
              <a:ext uri="{FF2B5EF4-FFF2-40B4-BE49-F238E27FC236}">
                <a16:creationId xmlns:a16="http://schemas.microsoft.com/office/drawing/2014/main" id="{9929C3FE-1CFF-FD05-823F-A704E6B52BD6}"/>
              </a:ext>
            </a:extLst>
          </p:cNvPr>
          <p:cNvSpPr>
            <a:spLocks noGrp="1"/>
          </p:cNvSpPr>
          <p:nvPr>
            <p:ph type="dt" idx="1"/>
          </p:nvPr>
        </p:nvSpPr>
        <p:spPr bwMode="auto">
          <a:xfrm>
            <a:off x="3970339" y="0"/>
            <a:ext cx="3038475" cy="463550"/>
          </a:xfrm>
          <a:prstGeom prst="rect">
            <a:avLst/>
          </a:prstGeom>
          <a:noFill/>
          <a:ln>
            <a:noFill/>
          </a:ln>
        </p:spPr>
        <p:txBody>
          <a:bodyPr vert="horz" wrap="square" lIns="95149" tIns="47575" rIns="95149" bIns="47575" numCol="1" anchor="t" anchorCtr="0" compatLnSpc="1">
            <a:prstTxWarp prst="textNoShape">
              <a:avLst/>
            </a:prstTxWarp>
          </a:bodyPr>
          <a:lstStyle>
            <a:lvl1pPr algn="r" defTabSz="951610" eaLnBrk="1" hangingPunct="1">
              <a:defRPr sz="1200">
                <a:latin typeface="Arial" charset="0"/>
                <a:cs typeface="Arial" charset="0"/>
              </a:defRPr>
            </a:lvl1pPr>
          </a:lstStyle>
          <a:p>
            <a:pPr>
              <a:defRPr/>
            </a:pPr>
            <a:fld id="{57DDB22F-8AD0-CD4E-A723-66190575B454}" type="datetimeFigureOut">
              <a:rPr lang="en-US" altLang="it-IT"/>
              <a:pPr>
                <a:defRPr/>
              </a:pPr>
              <a:t>10/17/2024</a:t>
            </a:fld>
            <a:endParaRPr lang="en-US" altLang="it-IT"/>
          </a:p>
        </p:txBody>
      </p:sp>
      <p:sp>
        <p:nvSpPr>
          <p:cNvPr id="4" name="Segnaposto immagine diapositiva 3">
            <a:extLst>
              <a:ext uri="{FF2B5EF4-FFF2-40B4-BE49-F238E27FC236}">
                <a16:creationId xmlns:a16="http://schemas.microsoft.com/office/drawing/2014/main" id="{0F512679-EFEC-5993-DB72-FFD97A829132}"/>
              </a:ext>
            </a:extLst>
          </p:cNvPr>
          <p:cNvSpPr>
            <a:spLocks noGrp="1" noRot="1" noChangeAspect="1"/>
          </p:cNvSpPr>
          <p:nvPr>
            <p:ph type="sldImg" idx="2"/>
          </p:nvPr>
        </p:nvSpPr>
        <p:spPr>
          <a:xfrm>
            <a:off x="406400" y="695325"/>
            <a:ext cx="6197600" cy="3487738"/>
          </a:xfrm>
          <a:prstGeom prst="rect">
            <a:avLst/>
          </a:prstGeom>
          <a:noFill/>
          <a:ln w="12700">
            <a:solidFill>
              <a:prstClr val="black"/>
            </a:solidFill>
          </a:ln>
        </p:spPr>
        <p:txBody>
          <a:bodyPr vert="horz" lIns="87841" tIns="43920" rIns="87841" bIns="43920" rtlCol="0" anchor="ctr"/>
          <a:lstStyle/>
          <a:p>
            <a:pPr lvl="0"/>
            <a:endParaRPr lang="en-US" noProof="0"/>
          </a:p>
        </p:txBody>
      </p:sp>
      <p:sp>
        <p:nvSpPr>
          <p:cNvPr id="5" name="Segnaposto note 4">
            <a:extLst>
              <a:ext uri="{FF2B5EF4-FFF2-40B4-BE49-F238E27FC236}">
                <a16:creationId xmlns:a16="http://schemas.microsoft.com/office/drawing/2014/main" id="{2A137829-7C8F-CA8D-AB08-36079A72344A}"/>
              </a:ext>
            </a:extLst>
          </p:cNvPr>
          <p:cNvSpPr>
            <a:spLocks noGrp="1"/>
          </p:cNvSpPr>
          <p:nvPr>
            <p:ph type="body" sz="quarter" idx="3"/>
          </p:nvPr>
        </p:nvSpPr>
        <p:spPr bwMode="auto">
          <a:xfrm>
            <a:off x="700089" y="4414838"/>
            <a:ext cx="5610225" cy="4184650"/>
          </a:xfrm>
          <a:prstGeom prst="rect">
            <a:avLst/>
          </a:prstGeom>
          <a:noFill/>
          <a:ln>
            <a:noFill/>
          </a:ln>
        </p:spPr>
        <p:txBody>
          <a:bodyPr vert="horz" wrap="square" lIns="95149" tIns="47575" rIns="95149" bIns="47575" numCol="1" anchor="t" anchorCtr="0" compatLnSpc="1">
            <a:prstTxWarp prst="textNoShape">
              <a:avLst/>
            </a:prstTxWarp>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endParaRPr lang="en-US" noProof="0"/>
          </a:p>
        </p:txBody>
      </p:sp>
      <p:sp>
        <p:nvSpPr>
          <p:cNvPr id="6" name="Segnaposto piè di pagina 5">
            <a:extLst>
              <a:ext uri="{FF2B5EF4-FFF2-40B4-BE49-F238E27FC236}">
                <a16:creationId xmlns:a16="http://schemas.microsoft.com/office/drawing/2014/main" id="{6F73CD30-BE29-25B9-8858-28973CAF08B4}"/>
              </a:ext>
            </a:extLst>
          </p:cNvPr>
          <p:cNvSpPr>
            <a:spLocks noGrp="1"/>
          </p:cNvSpPr>
          <p:nvPr>
            <p:ph type="ftr" sz="quarter" idx="4"/>
          </p:nvPr>
        </p:nvSpPr>
        <p:spPr bwMode="auto">
          <a:xfrm>
            <a:off x="1" y="8831263"/>
            <a:ext cx="3038475" cy="463550"/>
          </a:xfrm>
          <a:prstGeom prst="rect">
            <a:avLst/>
          </a:prstGeom>
          <a:noFill/>
          <a:ln>
            <a:noFill/>
          </a:ln>
        </p:spPr>
        <p:txBody>
          <a:bodyPr vert="horz" wrap="square" lIns="95149" tIns="47575" rIns="95149" bIns="47575" numCol="1" anchor="b" anchorCtr="0" compatLnSpc="1">
            <a:prstTxWarp prst="textNoShape">
              <a:avLst/>
            </a:prstTxWarp>
          </a:bodyPr>
          <a:lstStyle>
            <a:lvl1pPr defTabSz="951610" eaLnBrk="1" hangingPunct="1">
              <a:defRPr sz="1200">
                <a:latin typeface="Arial" charset="0"/>
                <a:cs typeface="Arial" charset="0"/>
              </a:defRPr>
            </a:lvl1pPr>
          </a:lstStyle>
          <a:p>
            <a:pPr>
              <a:defRPr/>
            </a:pPr>
            <a:endParaRPr lang="en-US" altLang="it-IT"/>
          </a:p>
        </p:txBody>
      </p:sp>
      <p:sp>
        <p:nvSpPr>
          <p:cNvPr id="7" name="Segnaposto numero diapositiva 6">
            <a:extLst>
              <a:ext uri="{FF2B5EF4-FFF2-40B4-BE49-F238E27FC236}">
                <a16:creationId xmlns:a16="http://schemas.microsoft.com/office/drawing/2014/main" id="{4D358A45-F156-4349-78C5-6794D36FF42D}"/>
              </a:ext>
            </a:extLst>
          </p:cNvPr>
          <p:cNvSpPr>
            <a:spLocks noGrp="1"/>
          </p:cNvSpPr>
          <p:nvPr>
            <p:ph type="sldNum" sz="quarter" idx="5"/>
          </p:nvPr>
        </p:nvSpPr>
        <p:spPr bwMode="auto">
          <a:xfrm>
            <a:off x="3970339" y="8831263"/>
            <a:ext cx="3038475" cy="463550"/>
          </a:xfrm>
          <a:prstGeom prst="rect">
            <a:avLst/>
          </a:prstGeom>
          <a:noFill/>
          <a:ln>
            <a:noFill/>
          </a:ln>
        </p:spPr>
        <p:txBody>
          <a:bodyPr vert="horz" wrap="square" lIns="95149" tIns="47575" rIns="95149" bIns="47575" numCol="1" anchor="b" anchorCtr="0" compatLnSpc="1">
            <a:prstTxWarp prst="textNoShape">
              <a:avLst/>
            </a:prstTxWarp>
          </a:bodyPr>
          <a:lstStyle>
            <a:lvl1pPr algn="r" defTabSz="950755" eaLnBrk="1" hangingPunct="1">
              <a:defRPr sz="1200"/>
            </a:lvl1pPr>
          </a:lstStyle>
          <a:p>
            <a:pPr>
              <a:defRPr/>
            </a:pPr>
            <a:fld id="{DFE5EF57-EE13-EB48-8A32-1BDEE8A4ED10}" type="slidenum">
              <a:rPr lang="en-US" altLang="it-IT"/>
              <a:pPr>
                <a:defRPr/>
              </a:pPr>
              <a:t>‹N›</a:t>
            </a:fld>
            <a:endParaRPr lang="en-US" alt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406400" y="695325"/>
            <a:ext cx="6197600" cy="3487738"/>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a:defRPr/>
            </a:pPr>
            <a:fld id="{DFE5EF57-EE13-EB48-8A32-1BDEE8A4ED10}" type="slidenum">
              <a:rPr lang="en-US" altLang="it-IT" smtClean="0"/>
              <a:pPr>
                <a:defRPr/>
              </a:pPr>
              <a:t>3</a:t>
            </a:fld>
            <a:endParaRPr lang="en-US" altLang="it-IT"/>
          </a:p>
        </p:txBody>
      </p:sp>
    </p:spTree>
    <p:extLst>
      <p:ext uri="{BB962C8B-B14F-4D97-AF65-F5344CB8AC3E}">
        <p14:creationId xmlns:p14="http://schemas.microsoft.com/office/powerpoint/2010/main" val="27591823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FE00E5-EE70-AEA7-96A6-67C1A4C49CCC}"/>
            </a:ext>
          </a:extLst>
        </p:cNvPr>
        <p:cNvGrpSpPr/>
        <p:nvPr/>
      </p:nvGrpSpPr>
      <p:grpSpPr>
        <a:xfrm>
          <a:off x="0" y="0"/>
          <a:ext cx="0" cy="0"/>
          <a:chOff x="0" y="0"/>
          <a:chExt cx="0" cy="0"/>
        </a:xfrm>
      </p:grpSpPr>
      <p:sp>
        <p:nvSpPr>
          <p:cNvPr id="18433" name="Rectangle 7">
            <a:extLst>
              <a:ext uri="{FF2B5EF4-FFF2-40B4-BE49-F238E27FC236}">
                <a16:creationId xmlns:a16="http://schemas.microsoft.com/office/drawing/2014/main" id="{7734A9FF-CCFF-D5A7-8F52-3F07FCDF5731}"/>
              </a:ext>
            </a:extLst>
          </p:cNvPr>
          <p:cNvSpPr>
            <a:spLocks noGrp="1" noChangeArrowheads="1"/>
          </p:cNvSpPr>
          <p:nvPr>
            <p:ph type="sldNum" sz="quarter" idx="5"/>
          </p:nvPr>
        </p:nvSpPr>
        <p:spPr>
          <a:noFill/>
        </p:spPr>
        <p:txBody>
          <a:bodyPr/>
          <a:lstStyle>
            <a:lvl1pPr>
              <a:defRPr sz="2400">
                <a:solidFill>
                  <a:schemeClr val="tx1"/>
                </a:solidFill>
                <a:latin typeface="Arial" pitchFamily="34" charset="0"/>
                <a:ea typeface="ヒラギノ角ゴ Pro W3" charset="-128"/>
              </a:defRPr>
            </a:lvl1pPr>
            <a:lvl2pPr marL="741814" indent="-285313">
              <a:defRPr sz="2400">
                <a:solidFill>
                  <a:schemeClr val="tx1"/>
                </a:solidFill>
                <a:latin typeface="Arial" pitchFamily="34" charset="0"/>
                <a:ea typeface="ヒラギノ角ゴ Pro W3" charset="-128"/>
              </a:defRPr>
            </a:lvl2pPr>
            <a:lvl3pPr marL="1141252" indent="-228250">
              <a:defRPr sz="2400">
                <a:solidFill>
                  <a:schemeClr val="tx1"/>
                </a:solidFill>
                <a:latin typeface="Arial" pitchFamily="34" charset="0"/>
                <a:ea typeface="ヒラギノ角ゴ Pro W3" charset="-128"/>
              </a:defRPr>
            </a:lvl3pPr>
            <a:lvl4pPr marL="1597753" indent="-228250">
              <a:defRPr sz="2400">
                <a:solidFill>
                  <a:schemeClr val="tx1"/>
                </a:solidFill>
                <a:latin typeface="Arial" pitchFamily="34" charset="0"/>
                <a:ea typeface="ヒラギノ角ゴ Pro W3" charset="-128"/>
              </a:defRPr>
            </a:lvl4pPr>
            <a:lvl5pPr marL="2054254" indent="-228250">
              <a:defRPr sz="2400">
                <a:solidFill>
                  <a:schemeClr val="tx1"/>
                </a:solidFill>
                <a:latin typeface="Arial" pitchFamily="34" charset="0"/>
                <a:ea typeface="ヒラギノ角ゴ Pro W3" charset="-128"/>
              </a:defRPr>
            </a:lvl5pPr>
            <a:lvl6pPr marL="2510755" indent="-228250" eaLnBrk="0" fontAlgn="base" hangingPunct="0">
              <a:spcBef>
                <a:spcPct val="0"/>
              </a:spcBef>
              <a:spcAft>
                <a:spcPct val="0"/>
              </a:spcAft>
              <a:defRPr sz="2400">
                <a:solidFill>
                  <a:schemeClr val="tx1"/>
                </a:solidFill>
                <a:latin typeface="Arial" pitchFamily="34" charset="0"/>
                <a:ea typeface="ヒラギノ角ゴ Pro W3" charset="-128"/>
              </a:defRPr>
            </a:lvl6pPr>
            <a:lvl7pPr marL="2967254" indent="-228250" eaLnBrk="0" fontAlgn="base" hangingPunct="0">
              <a:spcBef>
                <a:spcPct val="0"/>
              </a:spcBef>
              <a:spcAft>
                <a:spcPct val="0"/>
              </a:spcAft>
              <a:defRPr sz="2400">
                <a:solidFill>
                  <a:schemeClr val="tx1"/>
                </a:solidFill>
                <a:latin typeface="Arial" pitchFamily="34" charset="0"/>
                <a:ea typeface="ヒラギノ角ゴ Pro W3" charset="-128"/>
              </a:defRPr>
            </a:lvl7pPr>
            <a:lvl8pPr marL="3423756" indent="-228250" eaLnBrk="0" fontAlgn="base" hangingPunct="0">
              <a:spcBef>
                <a:spcPct val="0"/>
              </a:spcBef>
              <a:spcAft>
                <a:spcPct val="0"/>
              </a:spcAft>
              <a:defRPr sz="2400">
                <a:solidFill>
                  <a:schemeClr val="tx1"/>
                </a:solidFill>
                <a:latin typeface="Arial" pitchFamily="34" charset="0"/>
                <a:ea typeface="ヒラギノ角ゴ Pro W3" charset="-128"/>
              </a:defRPr>
            </a:lvl8pPr>
            <a:lvl9pPr marL="3880257" indent="-22825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54873474-DF28-4DB1-8603-4FF30F933262}" type="slidenum">
              <a:rPr lang="it-IT" altLang="it-IT" sz="1200"/>
              <a:pPr/>
              <a:t>24</a:t>
            </a:fld>
            <a:endParaRPr lang="it-IT" altLang="it-IT" sz="1200"/>
          </a:p>
        </p:txBody>
      </p:sp>
      <p:sp>
        <p:nvSpPr>
          <p:cNvPr id="46082" name="Rectangle 2">
            <a:extLst>
              <a:ext uri="{FF2B5EF4-FFF2-40B4-BE49-F238E27FC236}">
                <a16:creationId xmlns:a16="http://schemas.microsoft.com/office/drawing/2014/main" id="{E67957A0-D2E1-ADE3-48AD-E1A85847A59F}"/>
              </a:ext>
            </a:extLst>
          </p:cNvPr>
          <p:cNvSpPr>
            <a:spLocks noGrp="1" noRot="1" noChangeAspect="1" noChangeArrowheads="1" noTextEdit="1"/>
          </p:cNvSpPr>
          <p:nvPr>
            <p:ph type="sldImg"/>
          </p:nvPr>
        </p:nvSpPr>
        <p:spPr>
          <a:xfrm>
            <a:off x="406400" y="695325"/>
            <a:ext cx="6197600" cy="3487738"/>
          </a:xfrm>
          <a:ln/>
          <a:extLst>
            <a:ext uri="{FAA26D3D-D897-4be2-8F04-BA451C77F1D7}">
              <ma14:placeholderFlag xmlns:ma14="http://schemas.microsoft.com/office/mac/drawingml/2011/main" xmlns="" val="1"/>
            </a:ext>
          </a:extLst>
        </p:spPr>
      </p:sp>
      <p:sp>
        <p:nvSpPr>
          <p:cNvPr id="18435" name="Rectangle 3">
            <a:extLst>
              <a:ext uri="{FF2B5EF4-FFF2-40B4-BE49-F238E27FC236}">
                <a16:creationId xmlns:a16="http://schemas.microsoft.com/office/drawing/2014/main" id="{77D7F055-FCEA-8381-5B18-CCE2A01E4EBF}"/>
              </a:ext>
            </a:extLst>
          </p:cNvPr>
          <p:cNvSpPr>
            <a:spLocks noGrp="1" noChangeArrowheads="1"/>
          </p:cNvSpPr>
          <p:nvPr>
            <p:ph type="body" idx="1"/>
          </p:nvPr>
        </p:nvSpPr>
        <p:spPr>
          <a:noFill/>
        </p:spPr>
        <p:txBody>
          <a:bodyPr/>
          <a:lstStyle/>
          <a:p>
            <a:pPr eaLnBrk="1" hangingPunct="1"/>
            <a:endParaRPr lang="it-IT" altLang="it-IT">
              <a:latin typeface="Arial" pitchFamily="34" charset="0"/>
              <a:ea typeface="ヒラギノ角ゴ Pro W3" charset="-128"/>
            </a:endParaRPr>
          </a:p>
        </p:txBody>
      </p:sp>
    </p:spTree>
    <p:extLst>
      <p:ext uri="{BB962C8B-B14F-4D97-AF65-F5344CB8AC3E}">
        <p14:creationId xmlns:p14="http://schemas.microsoft.com/office/powerpoint/2010/main" val="3850516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406400" y="695325"/>
            <a:ext cx="6197600" cy="3487738"/>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a:defRPr/>
            </a:pPr>
            <a:fld id="{DFE5EF57-EE13-EB48-8A32-1BDEE8A4ED10}" type="slidenum">
              <a:rPr lang="en-US" altLang="it-IT" smtClean="0"/>
              <a:pPr>
                <a:defRPr/>
              </a:pPr>
              <a:t>4</a:t>
            </a:fld>
            <a:endParaRPr lang="en-US" altLang="it-IT"/>
          </a:p>
        </p:txBody>
      </p:sp>
    </p:spTree>
    <p:extLst>
      <p:ext uri="{BB962C8B-B14F-4D97-AF65-F5344CB8AC3E}">
        <p14:creationId xmlns:p14="http://schemas.microsoft.com/office/powerpoint/2010/main" val="2620736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406400" y="695325"/>
            <a:ext cx="6197600" cy="3487738"/>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a:defRPr/>
            </a:pPr>
            <a:fld id="{DFE5EF57-EE13-EB48-8A32-1BDEE8A4ED10}" type="slidenum">
              <a:rPr lang="en-US" altLang="it-IT" smtClean="0"/>
              <a:pPr>
                <a:defRPr/>
              </a:pPr>
              <a:t>13</a:t>
            </a:fld>
            <a:endParaRPr lang="en-US" altLang="it-IT"/>
          </a:p>
        </p:txBody>
      </p:sp>
    </p:spTree>
    <p:extLst>
      <p:ext uri="{BB962C8B-B14F-4D97-AF65-F5344CB8AC3E}">
        <p14:creationId xmlns:p14="http://schemas.microsoft.com/office/powerpoint/2010/main" val="3839825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E875ED-C1A3-C0DD-340B-AA4BBAD71EAF}"/>
            </a:ext>
          </a:extLst>
        </p:cNvPr>
        <p:cNvGrpSpPr/>
        <p:nvPr/>
      </p:nvGrpSpPr>
      <p:grpSpPr>
        <a:xfrm>
          <a:off x="0" y="0"/>
          <a:ext cx="0" cy="0"/>
          <a:chOff x="0" y="0"/>
          <a:chExt cx="0" cy="0"/>
        </a:xfrm>
      </p:grpSpPr>
      <p:sp>
        <p:nvSpPr>
          <p:cNvPr id="18433" name="Rectangle 7">
            <a:extLst>
              <a:ext uri="{FF2B5EF4-FFF2-40B4-BE49-F238E27FC236}">
                <a16:creationId xmlns:a16="http://schemas.microsoft.com/office/drawing/2014/main" id="{FB3F87D7-3923-5C5C-6742-D4C0894D3B06}"/>
              </a:ext>
            </a:extLst>
          </p:cNvPr>
          <p:cNvSpPr>
            <a:spLocks noGrp="1" noChangeArrowheads="1"/>
          </p:cNvSpPr>
          <p:nvPr>
            <p:ph type="sldNum" sz="quarter" idx="5"/>
          </p:nvPr>
        </p:nvSpPr>
        <p:spPr>
          <a:noFill/>
        </p:spPr>
        <p:txBody>
          <a:bodyPr/>
          <a:lstStyle>
            <a:lvl1pPr>
              <a:defRPr sz="2400">
                <a:solidFill>
                  <a:schemeClr val="tx1"/>
                </a:solidFill>
                <a:latin typeface="Arial" pitchFamily="34" charset="0"/>
                <a:ea typeface="ヒラギノ角ゴ Pro W3" charset="-128"/>
              </a:defRPr>
            </a:lvl1pPr>
            <a:lvl2pPr marL="741814" indent="-285313">
              <a:defRPr sz="2400">
                <a:solidFill>
                  <a:schemeClr val="tx1"/>
                </a:solidFill>
                <a:latin typeface="Arial" pitchFamily="34" charset="0"/>
                <a:ea typeface="ヒラギノ角ゴ Pro W3" charset="-128"/>
              </a:defRPr>
            </a:lvl2pPr>
            <a:lvl3pPr marL="1141252" indent="-228250">
              <a:defRPr sz="2400">
                <a:solidFill>
                  <a:schemeClr val="tx1"/>
                </a:solidFill>
                <a:latin typeface="Arial" pitchFamily="34" charset="0"/>
                <a:ea typeface="ヒラギノ角ゴ Pro W3" charset="-128"/>
              </a:defRPr>
            </a:lvl3pPr>
            <a:lvl4pPr marL="1597753" indent="-228250">
              <a:defRPr sz="2400">
                <a:solidFill>
                  <a:schemeClr val="tx1"/>
                </a:solidFill>
                <a:latin typeface="Arial" pitchFamily="34" charset="0"/>
                <a:ea typeface="ヒラギノ角ゴ Pro W3" charset="-128"/>
              </a:defRPr>
            </a:lvl4pPr>
            <a:lvl5pPr marL="2054254" indent="-228250">
              <a:defRPr sz="2400">
                <a:solidFill>
                  <a:schemeClr val="tx1"/>
                </a:solidFill>
                <a:latin typeface="Arial" pitchFamily="34" charset="0"/>
                <a:ea typeface="ヒラギノ角ゴ Pro W3" charset="-128"/>
              </a:defRPr>
            </a:lvl5pPr>
            <a:lvl6pPr marL="2510755" indent="-228250" eaLnBrk="0" fontAlgn="base" hangingPunct="0">
              <a:spcBef>
                <a:spcPct val="0"/>
              </a:spcBef>
              <a:spcAft>
                <a:spcPct val="0"/>
              </a:spcAft>
              <a:defRPr sz="2400">
                <a:solidFill>
                  <a:schemeClr val="tx1"/>
                </a:solidFill>
                <a:latin typeface="Arial" pitchFamily="34" charset="0"/>
                <a:ea typeface="ヒラギノ角ゴ Pro W3" charset="-128"/>
              </a:defRPr>
            </a:lvl6pPr>
            <a:lvl7pPr marL="2967254" indent="-228250" eaLnBrk="0" fontAlgn="base" hangingPunct="0">
              <a:spcBef>
                <a:spcPct val="0"/>
              </a:spcBef>
              <a:spcAft>
                <a:spcPct val="0"/>
              </a:spcAft>
              <a:defRPr sz="2400">
                <a:solidFill>
                  <a:schemeClr val="tx1"/>
                </a:solidFill>
                <a:latin typeface="Arial" pitchFamily="34" charset="0"/>
                <a:ea typeface="ヒラギノ角ゴ Pro W3" charset="-128"/>
              </a:defRPr>
            </a:lvl7pPr>
            <a:lvl8pPr marL="3423756" indent="-228250" eaLnBrk="0" fontAlgn="base" hangingPunct="0">
              <a:spcBef>
                <a:spcPct val="0"/>
              </a:spcBef>
              <a:spcAft>
                <a:spcPct val="0"/>
              </a:spcAft>
              <a:defRPr sz="2400">
                <a:solidFill>
                  <a:schemeClr val="tx1"/>
                </a:solidFill>
                <a:latin typeface="Arial" pitchFamily="34" charset="0"/>
                <a:ea typeface="ヒラギノ角ゴ Pro W3" charset="-128"/>
              </a:defRPr>
            </a:lvl8pPr>
            <a:lvl9pPr marL="3880257" indent="-22825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54873474-DF28-4DB1-8603-4FF30F933262}" type="slidenum">
              <a:rPr lang="it-IT" altLang="it-IT" sz="1200"/>
              <a:pPr/>
              <a:t>18</a:t>
            </a:fld>
            <a:endParaRPr lang="it-IT" altLang="it-IT" sz="1200"/>
          </a:p>
        </p:txBody>
      </p:sp>
      <p:sp>
        <p:nvSpPr>
          <p:cNvPr id="46082" name="Rectangle 2">
            <a:extLst>
              <a:ext uri="{FF2B5EF4-FFF2-40B4-BE49-F238E27FC236}">
                <a16:creationId xmlns:a16="http://schemas.microsoft.com/office/drawing/2014/main" id="{3CF44065-8166-D67A-FF06-22DA5170870A}"/>
              </a:ext>
            </a:extLst>
          </p:cNvPr>
          <p:cNvSpPr>
            <a:spLocks noGrp="1" noRot="1" noChangeAspect="1" noChangeArrowheads="1" noTextEdit="1"/>
          </p:cNvSpPr>
          <p:nvPr>
            <p:ph type="sldImg"/>
          </p:nvPr>
        </p:nvSpPr>
        <p:spPr>
          <a:xfrm>
            <a:off x="406400" y="695325"/>
            <a:ext cx="6197600" cy="3487738"/>
          </a:xfrm>
          <a:ln/>
          <a:extLst>
            <a:ext uri="{FAA26D3D-D897-4be2-8F04-BA451C77F1D7}">
              <ma14:placeholderFlag xmlns="" xmlns:ma14="http://schemas.microsoft.com/office/mac/drawingml/2011/main" val="1"/>
            </a:ext>
          </a:extLst>
        </p:spPr>
      </p:sp>
      <p:sp>
        <p:nvSpPr>
          <p:cNvPr id="18435" name="Rectangle 3">
            <a:extLst>
              <a:ext uri="{FF2B5EF4-FFF2-40B4-BE49-F238E27FC236}">
                <a16:creationId xmlns:a16="http://schemas.microsoft.com/office/drawing/2014/main" id="{0A169249-8177-FD5F-F254-BBDE4418DA11}"/>
              </a:ext>
            </a:extLst>
          </p:cNvPr>
          <p:cNvSpPr>
            <a:spLocks noGrp="1" noChangeArrowheads="1"/>
          </p:cNvSpPr>
          <p:nvPr>
            <p:ph type="body" idx="1"/>
          </p:nvPr>
        </p:nvSpPr>
        <p:spPr>
          <a:noFill/>
        </p:spPr>
        <p:txBody>
          <a:bodyPr/>
          <a:lstStyle/>
          <a:p>
            <a:pPr eaLnBrk="1" hangingPunct="1"/>
            <a:endParaRPr lang="it-IT" altLang="it-IT">
              <a:latin typeface="Arial" pitchFamily="34" charset="0"/>
              <a:ea typeface="ヒラギノ角ゴ Pro W3" charset="-128"/>
            </a:endParaRPr>
          </a:p>
        </p:txBody>
      </p:sp>
    </p:spTree>
    <p:extLst>
      <p:ext uri="{BB962C8B-B14F-4D97-AF65-F5344CB8AC3E}">
        <p14:creationId xmlns:p14="http://schemas.microsoft.com/office/powerpoint/2010/main" val="2736403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AB0686-4FEB-050C-AFF3-8818A067DFBD}"/>
            </a:ext>
          </a:extLst>
        </p:cNvPr>
        <p:cNvGrpSpPr/>
        <p:nvPr/>
      </p:nvGrpSpPr>
      <p:grpSpPr>
        <a:xfrm>
          <a:off x="0" y="0"/>
          <a:ext cx="0" cy="0"/>
          <a:chOff x="0" y="0"/>
          <a:chExt cx="0" cy="0"/>
        </a:xfrm>
      </p:grpSpPr>
      <p:sp>
        <p:nvSpPr>
          <p:cNvPr id="18433" name="Rectangle 7">
            <a:extLst>
              <a:ext uri="{FF2B5EF4-FFF2-40B4-BE49-F238E27FC236}">
                <a16:creationId xmlns:a16="http://schemas.microsoft.com/office/drawing/2014/main" id="{0443519E-5E33-C8BC-A4DD-DC69D57B1DF3}"/>
              </a:ext>
            </a:extLst>
          </p:cNvPr>
          <p:cNvSpPr>
            <a:spLocks noGrp="1" noChangeArrowheads="1"/>
          </p:cNvSpPr>
          <p:nvPr>
            <p:ph type="sldNum" sz="quarter" idx="5"/>
          </p:nvPr>
        </p:nvSpPr>
        <p:spPr>
          <a:noFill/>
        </p:spPr>
        <p:txBody>
          <a:bodyPr/>
          <a:lstStyle>
            <a:lvl1pPr>
              <a:defRPr sz="2400">
                <a:solidFill>
                  <a:schemeClr val="tx1"/>
                </a:solidFill>
                <a:latin typeface="Arial" pitchFamily="34" charset="0"/>
                <a:ea typeface="ヒラギノ角ゴ Pro W3" charset="-128"/>
              </a:defRPr>
            </a:lvl1pPr>
            <a:lvl2pPr marL="741814" indent="-285313">
              <a:defRPr sz="2400">
                <a:solidFill>
                  <a:schemeClr val="tx1"/>
                </a:solidFill>
                <a:latin typeface="Arial" pitchFamily="34" charset="0"/>
                <a:ea typeface="ヒラギノ角ゴ Pro W3" charset="-128"/>
              </a:defRPr>
            </a:lvl2pPr>
            <a:lvl3pPr marL="1141252" indent="-228250">
              <a:defRPr sz="2400">
                <a:solidFill>
                  <a:schemeClr val="tx1"/>
                </a:solidFill>
                <a:latin typeface="Arial" pitchFamily="34" charset="0"/>
                <a:ea typeface="ヒラギノ角ゴ Pro W3" charset="-128"/>
              </a:defRPr>
            </a:lvl3pPr>
            <a:lvl4pPr marL="1597753" indent="-228250">
              <a:defRPr sz="2400">
                <a:solidFill>
                  <a:schemeClr val="tx1"/>
                </a:solidFill>
                <a:latin typeface="Arial" pitchFamily="34" charset="0"/>
                <a:ea typeface="ヒラギノ角ゴ Pro W3" charset="-128"/>
              </a:defRPr>
            </a:lvl4pPr>
            <a:lvl5pPr marL="2054254" indent="-228250">
              <a:defRPr sz="2400">
                <a:solidFill>
                  <a:schemeClr val="tx1"/>
                </a:solidFill>
                <a:latin typeface="Arial" pitchFamily="34" charset="0"/>
                <a:ea typeface="ヒラギノ角ゴ Pro W3" charset="-128"/>
              </a:defRPr>
            </a:lvl5pPr>
            <a:lvl6pPr marL="2510755" indent="-228250" eaLnBrk="0" fontAlgn="base" hangingPunct="0">
              <a:spcBef>
                <a:spcPct val="0"/>
              </a:spcBef>
              <a:spcAft>
                <a:spcPct val="0"/>
              </a:spcAft>
              <a:defRPr sz="2400">
                <a:solidFill>
                  <a:schemeClr val="tx1"/>
                </a:solidFill>
                <a:latin typeface="Arial" pitchFamily="34" charset="0"/>
                <a:ea typeface="ヒラギノ角ゴ Pro W3" charset="-128"/>
              </a:defRPr>
            </a:lvl6pPr>
            <a:lvl7pPr marL="2967254" indent="-228250" eaLnBrk="0" fontAlgn="base" hangingPunct="0">
              <a:spcBef>
                <a:spcPct val="0"/>
              </a:spcBef>
              <a:spcAft>
                <a:spcPct val="0"/>
              </a:spcAft>
              <a:defRPr sz="2400">
                <a:solidFill>
                  <a:schemeClr val="tx1"/>
                </a:solidFill>
                <a:latin typeface="Arial" pitchFamily="34" charset="0"/>
                <a:ea typeface="ヒラギノ角ゴ Pro W3" charset="-128"/>
              </a:defRPr>
            </a:lvl7pPr>
            <a:lvl8pPr marL="3423756" indent="-228250" eaLnBrk="0" fontAlgn="base" hangingPunct="0">
              <a:spcBef>
                <a:spcPct val="0"/>
              </a:spcBef>
              <a:spcAft>
                <a:spcPct val="0"/>
              </a:spcAft>
              <a:defRPr sz="2400">
                <a:solidFill>
                  <a:schemeClr val="tx1"/>
                </a:solidFill>
                <a:latin typeface="Arial" pitchFamily="34" charset="0"/>
                <a:ea typeface="ヒラギノ角ゴ Pro W3" charset="-128"/>
              </a:defRPr>
            </a:lvl8pPr>
            <a:lvl9pPr marL="3880257" indent="-22825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54873474-DF28-4DB1-8603-4FF30F933262}" type="slidenum">
              <a:rPr lang="it-IT" altLang="it-IT" sz="1200"/>
              <a:pPr/>
              <a:t>19</a:t>
            </a:fld>
            <a:endParaRPr lang="it-IT" altLang="it-IT" sz="1200"/>
          </a:p>
        </p:txBody>
      </p:sp>
      <p:sp>
        <p:nvSpPr>
          <p:cNvPr id="46082" name="Rectangle 2">
            <a:extLst>
              <a:ext uri="{FF2B5EF4-FFF2-40B4-BE49-F238E27FC236}">
                <a16:creationId xmlns:a16="http://schemas.microsoft.com/office/drawing/2014/main" id="{3152B056-E3E8-BAEA-EB41-4AD9EBAE2E43}"/>
              </a:ext>
            </a:extLst>
          </p:cNvPr>
          <p:cNvSpPr>
            <a:spLocks noGrp="1" noRot="1" noChangeAspect="1" noChangeArrowheads="1" noTextEdit="1"/>
          </p:cNvSpPr>
          <p:nvPr>
            <p:ph type="sldImg"/>
          </p:nvPr>
        </p:nvSpPr>
        <p:spPr>
          <a:xfrm>
            <a:off x="406400" y="695325"/>
            <a:ext cx="6197600" cy="3487738"/>
          </a:xfrm>
          <a:ln/>
          <a:extLst>
            <a:ext uri="{FAA26D3D-D897-4be2-8F04-BA451C77F1D7}">
              <ma14:placeholderFlag xmlns:ma14="http://schemas.microsoft.com/office/mac/drawingml/2011/main" xmlns="" val="1"/>
            </a:ext>
          </a:extLst>
        </p:spPr>
      </p:sp>
      <p:sp>
        <p:nvSpPr>
          <p:cNvPr id="18435" name="Rectangle 3">
            <a:extLst>
              <a:ext uri="{FF2B5EF4-FFF2-40B4-BE49-F238E27FC236}">
                <a16:creationId xmlns:a16="http://schemas.microsoft.com/office/drawing/2014/main" id="{8C5C7A98-765A-D93E-0D24-CCE711DA8EE0}"/>
              </a:ext>
            </a:extLst>
          </p:cNvPr>
          <p:cNvSpPr>
            <a:spLocks noGrp="1" noChangeArrowheads="1"/>
          </p:cNvSpPr>
          <p:nvPr>
            <p:ph type="body" idx="1"/>
          </p:nvPr>
        </p:nvSpPr>
        <p:spPr>
          <a:noFill/>
        </p:spPr>
        <p:txBody>
          <a:bodyPr/>
          <a:lstStyle/>
          <a:p>
            <a:pPr eaLnBrk="1" hangingPunct="1"/>
            <a:endParaRPr lang="it-IT" altLang="it-IT">
              <a:latin typeface="Arial" pitchFamily="34" charset="0"/>
              <a:ea typeface="ヒラギノ角ゴ Pro W3" charset="-128"/>
            </a:endParaRPr>
          </a:p>
        </p:txBody>
      </p:sp>
    </p:spTree>
    <p:extLst>
      <p:ext uri="{BB962C8B-B14F-4D97-AF65-F5344CB8AC3E}">
        <p14:creationId xmlns:p14="http://schemas.microsoft.com/office/powerpoint/2010/main" val="12443823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7FD643-FA80-3F46-44CD-1273EAC0DCFD}"/>
            </a:ext>
          </a:extLst>
        </p:cNvPr>
        <p:cNvGrpSpPr/>
        <p:nvPr/>
      </p:nvGrpSpPr>
      <p:grpSpPr>
        <a:xfrm>
          <a:off x="0" y="0"/>
          <a:ext cx="0" cy="0"/>
          <a:chOff x="0" y="0"/>
          <a:chExt cx="0" cy="0"/>
        </a:xfrm>
      </p:grpSpPr>
      <p:sp>
        <p:nvSpPr>
          <p:cNvPr id="18433" name="Rectangle 7">
            <a:extLst>
              <a:ext uri="{FF2B5EF4-FFF2-40B4-BE49-F238E27FC236}">
                <a16:creationId xmlns:a16="http://schemas.microsoft.com/office/drawing/2014/main" id="{B6CB6D14-1744-1C06-0FA1-EB5D15B14DE6}"/>
              </a:ext>
            </a:extLst>
          </p:cNvPr>
          <p:cNvSpPr>
            <a:spLocks noGrp="1" noChangeArrowheads="1"/>
          </p:cNvSpPr>
          <p:nvPr>
            <p:ph type="sldNum" sz="quarter" idx="5"/>
          </p:nvPr>
        </p:nvSpPr>
        <p:spPr>
          <a:noFill/>
        </p:spPr>
        <p:txBody>
          <a:bodyPr/>
          <a:lstStyle>
            <a:lvl1pPr>
              <a:defRPr sz="2400">
                <a:solidFill>
                  <a:schemeClr val="tx1"/>
                </a:solidFill>
                <a:latin typeface="Arial" pitchFamily="34" charset="0"/>
                <a:ea typeface="ヒラギノ角ゴ Pro W3" charset="-128"/>
              </a:defRPr>
            </a:lvl1pPr>
            <a:lvl2pPr marL="741814" indent="-285313">
              <a:defRPr sz="2400">
                <a:solidFill>
                  <a:schemeClr val="tx1"/>
                </a:solidFill>
                <a:latin typeface="Arial" pitchFamily="34" charset="0"/>
                <a:ea typeface="ヒラギノ角ゴ Pro W3" charset="-128"/>
              </a:defRPr>
            </a:lvl2pPr>
            <a:lvl3pPr marL="1141252" indent="-228250">
              <a:defRPr sz="2400">
                <a:solidFill>
                  <a:schemeClr val="tx1"/>
                </a:solidFill>
                <a:latin typeface="Arial" pitchFamily="34" charset="0"/>
                <a:ea typeface="ヒラギノ角ゴ Pro W3" charset="-128"/>
              </a:defRPr>
            </a:lvl3pPr>
            <a:lvl4pPr marL="1597753" indent="-228250">
              <a:defRPr sz="2400">
                <a:solidFill>
                  <a:schemeClr val="tx1"/>
                </a:solidFill>
                <a:latin typeface="Arial" pitchFamily="34" charset="0"/>
                <a:ea typeface="ヒラギノ角ゴ Pro W3" charset="-128"/>
              </a:defRPr>
            </a:lvl4pPr>
            <a:lvl5pPr marL="2054254" indent="-228250">
              <a:defRPr sz="2400">
                <a:solidFill>
                  <a:schemeClr val="tx1"/>
                </a:solidFill>
                <a:latin typeface="Arial" pitchFamily="34" charset="0"/>
                <a:ea typeface="ヒラギノ角ゴ Pro W3" charset="-128"/>
              </a:defRPr>
            </a:lvl5pPr>
            <a:lvl6pPr marL="2510755" indent="-228250" eaLnBrk="0" fontAlgn="base" hangingPunct="0">
              <a:spcBef>
                <a:spcPct val="0"/>
              </a:spcBef>
              <a:spcAft>
                <a:spcPct val="0"/>
              </a:spcAft>
              <a:defRPr sz="2400">
                <a:solidFill>
                  <a:schemeClr val="tx1"/>
                </a:solidFill>
                <a:latin typeface="Arial" pitchFamily="34" charset="0"/>
                <a:ea typeface="ヒラギノ角ゴ Pro W3" charset="-128"/>
              </a:defRPr>
            </a:lvl6pPr>
            <a:lvl7pPr marL="2967254" indent="-228250" eaLnBrk="0" fontAlgn="base" hangingPunct="0">
              <a:spcBef>
                <a:spcPct val="0"/>
              </a:spcBef>
              <a:spcAft>
                <a:spcPct val="0"/>
              </a:spcAft>
              <a:defRPr sz="2400">
                <a:solidFill>
                  <a:schemeClr val="tx1"/>
                </a:solidFill>
                <a:latin typeface="Arial" pitchFamily="34" charset="0"/>
                <a:ea typeface="ヒラギノ角ゴ Pro W3" charset="-128"/>
              </a:defRPr>
            </a:lvl7pPr>
            <a:lvl8pPr marL="3423756" indent="-228250" eaLnBrk="0" fontAlgn="base" hangingPunct="0">
              <a:spcBef>
                <a:spcPct val="0"/>
              </a:spcBef>
              <a:spcAft>
                <a:spcPct val="0"/>
              </a:spcAft>
              <a:defRPr sz="2400">
                <a:solidFill>
                  <a:schemeClr val="tx1"/>
                </a:solidFill>
                <a:latin typeface="Arial" pitchFamily="34" charset="0"/>
                <a:ea typeface="ヒラギノ角ゴ Pro W3" charset="-128"/>
              </a:defRPr>
            </a:lvl8pPr>
            <a:lvl9pPr marL="3880257" indent="-22825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54873474-DF28-4DB1-8603-4FF30F933262}" type="slidenum">
              <a:rPr lang="it-IT" altLang="it-IT" sz="1200"/>
              <a:pPr/>
              <a:t>20</a:t>
            </a:fld>
            <a:endParaRPr lang="it-IT" altLang="it-IT" sz="1200"/>
          </a:p>
        </p:txBody>
      </p:sp>
      <p:sp>
        <p:nvSpPr>
          <p:cNvPr id="46082" name="Rectangle 2">
            <a:extLst>
              <a:ext uri="{FF2B5EF4-FFF2-40B4-BE49-F238E27FC236}">
                <a16:creationId xmlns:a16="http://schemas.microsoft.com/office/drawing/2014/main" id="{43638773-3E22-5867-9E3D-19F2D9FC45D3}"/>
              </a:ext>
            </a:extLst>
          </p:cNvPr>
          <p:cNvSpPr>
            <a:spLocks noGrp="1" noRot="1" noChangeAspect="1" noChangeArrowheads="1" noTextEdit="1"/>
          </p:cNvSpPr>
          <p:nvPr>
            <p:ph type="sldImg"/>
          </p:nvPr>
        </p:nvSpPr>
        <p:spPr>
          <a:xfrm>
            <a:off x="406400" y="695325"/>
            <a:ext cx="6197600" cy="3487738"/>
          </a:xfrm>
          <a:ln/>
          <a:extLst>
            <a:ext uri="{FAA26D3D-D897-4be2-8F04-BA451C77F1D7}">
              <ma14:placeholderFlag xmlns="" xmlns:ma14="http://schemas.microsoft.com/office/mac/drawingml/2011/main" val="1"/>
            </a:ext>
          </a:extLst>
        </p:spPr>
      </p:sp>
      <p:sp>
        <p:nvSpPr>
          <p:cNvPr id="18435" name="Rectangle 3">
            <a:extLst>
              <a:ext uri="{FF2B5EF4-FFF2-40B4-BE49-F238E27FC236}">
                <a16:creationId xmlns:a16="http://schemas.microsoft.com/office/drawing/2014/main" id="{61B55926-F731-8531-A530-7F8409DC859A}"/>
              </a:ext>
            </a:extLst>
          </p:cNvPr>
          <p:cNvSpPr>
            <a:spLocks noGrp="1" noChangeArrowheads="1"/>
          </p:cNvSpPr>
          <p:nvPr>
            <p:ph type="body" idx="1"/>
          </p:nvPr>
        </p:nvSpPr>
        <p:spPr>
          <a:noFill/>
        </p:spPr>
        <p:txBody>
          <a:bodyPr/>
          <a:lstStyle/>
          <a:p>
            <a:pPr eaLnBrk="1" hangingPunct="1"/>
            <a:endParaRPr lang="it-IT" altLang="it-IT">
              <a:latin typeface="Arial" pitchFamily="34" charset="0"/>
              <a:ea typeface="ヒラギノ角ゴ Pro W3" charset="-128"/>
            </a:endParaRPr>
          </a:p>
        </p:txBody>
      </p:sp>
    </p:spTree>
    <p:extLst>
      <p:ext uri="{BB962C8B-B14F-4D97-AF65-F5344CB8AC3E}">
        <p14:creationId xmlns:p14="http://schemas.microsoft.com/office/powerpoint/2010/main" val="41896526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9B6F9D-C336-E1BA-D92F-20F45C04A87C}"/>
            </a:ext>
          </a:extLst>
        </p:cNvPr>
        <p:cNvGrpSpPr/>
        <p:nvPr/>
      </p:nvGrpSpPr>
      <p:grpSpPr>
        <a:xfrm>
          <a:off x="0" y="0"/>
          <a:ext cx="0" cy="0"/>
          <a:chOff x="0" y="0"/>
          <a:chExt cx="0" cy="0"/>
        </a:xfrm>
      </p:grpSpPr>
      <p:sp>
        <p:nvSpPr>
          <p:cNvPr id="18433" name="Rectangle 7">
            <a:extLst>
              <a:ext uri="{FF2B5EF4-FFF2-40B4-BE49-F238E27FC236}">
                <a16:creationId xmlns:a16="http://schemas.microsoft.com/office/drawing/2014/main" id="{6105C078-20AC-D7BB-39BC-2B27369A3838}"/>
              </a:ext>
            </a:extLst>
          </p:cNvPr>
          <p:cNvSpPr>
            <a:spLocks noGrp="1" noChangeArrowheads="1"/>
          </p:cNvSpPr>
          <p:nvPr>
            <p:ph type="sldNum" sz="quarter" idx="5"/>
          </p:nvPr>
        </p:nvSpPr>
        <p:spPr>
          <a:noFill/>
        </p:spPr>
        <p:txBody>
          <a:bodyPr/>
          <a:lstStyle>
            <a:lvl1pPr>
              <a:defRPr sz="2400">
                <a:solidFill>
                  <a:schemeClr val="tx1"/>
                </a:solidFill>
                <a:latin typeface="Arial" pitchFamily="34" charset="0"/>
                <a:ea typeface="ヒラギノ角ゴ Pro W3" charset="-128"/>
              </a:defRPr>
            </a:lvl1pPr>
            <a:lvl2pPr marL="741814" indent="-285313">
              <a:defRPr sz="2400">
                <a:solidFill>
                  <a:schemeClr val="tx1"/>
                </a:solidFill>
                <a:latin typeface="Arial" pitchFamily="34" charset="0"/>
                <a:ea typeface="ヒラギノ角ゴ Pro W3" charset="-128"/>
              </a:defRPr>
            </a:lvl2pPr>
            <a:lvl3pPr marL="1141252" indent="-228250">
              <a:defRPr sz="2400">
                <a:solidFill>
                  <a:schemeClr val="tx1"/>
                </a:solidFill>
                <a:latin typeface="Arial" pitchFamily="34" charset="0"/>
                <a:ea typeface="ヒラギノ角ゴ Pro W3" charset="-128"/>
              </a:defRPr>
            </a:lvl3pPr>
            <a:lvl4pPr marL="1597753" indent="-228250">
              <a:defRPr sz="2400">
                <a:solidFill>
                  <a:schemeClr val="tx1"/>
                </a:solidFill>
                <a:latin typeface="Arial" pitchFamily="34" charset="0"/>
                <a:ea typeface="ヒラギノ角ゴ Pro W3" charset="-128"/>
              </a:defRPr>
            </a:lvl4pPr>
            <a:lvl5pPr marL="2054254" indent="-228250">
              <a:defRPr sz="2400">
                <a:solidFill>
                  <a:schemeClr val="tx1"/>
                </a:solidFill>
                <a:latin typeface="Arial" pitchFamily="34" charset="0"/>
                <a:ea typeface="ヒラギノ角ゴ Pro W3" charset="-128"/>
              </a:defRPr>
            </a:lvl5pPr>
            <a:lvl6pPr marL="2510755" indent="-228250" eaLnBrk="0" fontAlgn="base" hangingPunct="0">
              <a:spcBef>
                <a:spcPct val="0"/>
              </a:spcBef>
              <a:spcAft>
                <a:spcPct val="0"/>
              </a:spcAft>
              <a:defRPr sz="2400">
                <a:solidFill>
                  <a:schemeClr val="tx1"/>
                </a:solidFill>
                <a:latin typeface="Arial" pitchFamily="34" charset="0"/>
                <a:ea typeface="ヒラギノ角ゴ Pro W3" charset="-128"/>
              </a:defRPr>
            </a:lvl6pPr>
            <a:lvl7pPr marL="2967254" indent="-228250" eaLnBrk="0" fontAlgn="base" hangingPunct="0">
              <a:spcBef>
                <a:spcPct val="0"/>
              </a:spcBef>
              <a:spcAft>
                <a:spcPct val="0"/>
              </a:spcAft>
              <a:defRPr sz="2400">
                <a:solidFill>
                  <a:schemeClr val="tx1"/>
                </a:solidFill>
                <a:latin typeface="Arial" pitchFamily="34" charset="0"/>
                <a:ea typeface="ヒラギノ角ゴ Pro W3" charset="-128"/>
              </a:defRPr>
            </a:lvl7pPr>
            <a:lvl8pPr marL="3423756" indent="-228250" eaLnBrk="0" fontAlgn="base" hangingPunct="0">
              <a:spcBef>
                <a:spcPct val="0"/>
              </a:spcBef>
              <a:spcAft>
                <a:spcPct val="0"/>
              </a:spcAft>
              <a:defRPr sz="2400">
                <a:solidFill>
                  <a:schemeClr val="tx1"/>
                </a:solidFill>
                <a:latin typeface="Arial" pitchFamily="34" charset="0"/>
                <a:ea typeface="ヒラギノ角ゴ Pro W3" charset="-128"/>
              </a:defRPr>
            </a:lvl8pPr>
            <a:lvl9pPr marL="3880257" indent="-22825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54873474-DF28-4DB1-8603-4FF30F933262}" type="slidenum">
              <a:rPr lang="it-IT" altLang="it-IT" sz="1200"/>
              <a:pPr/>
              <a:t>21</a:t>
            </a:fld>
            <a:endParaRPr lang="it-IT" altLang="it-IT" sz="1200"/>
          </a:p>
        </p:txBody>
      </p:sp>
      <p:sp>
        <p:nvSpPr>
          <p:cNvPr id="46082" name="Rectangle 2">
            <a:extLst>
              <a:ext uri="{FF2B5EF4-FFF2-40B4-BE49-F238E27FC236}">
                <a16:creationId xmlns:a16="http://schemas.microsoft.com/office/drawing/2014/main" id="{B99E288B-F4FB-30A5-F29B-DFE1D2B7E958}"/>
              </a:ext>
            </a:extLst>
          </p:cNvPr>
          <p:cNvSpPr>
            <a:spLocks noGrp="1" noRot="1" noChangeAspect="1" noChangeArrowheads="1" noTextEdit="1"/>
          </p:cNvSpPr>
          <p:nvPr>
            <p:ph type="sldImg"/>
          </p:nvPr>
        </p:nvSpPr>
        <p:spPr>
          <a:xfrm>
            <a:off x="406400" y="695325"/>
            <a:ext cx="6197600" cy="3487738"/>
          </a:xfrm>
          <a:ln/>
          <a:extLst>
            <a:ext uri="{FAA26D3D-D897-4be2-8F04-BA451C77F1D7}">
              <ma14:placeholderFlag xmlns:ma14="http://schemas.microsoft.com/office/mac/drawingml/2011/main" xmlns="" val="1"/>
            </a:ext>
          </a:extLst>
        </p:spPr>
      </p:sp>
      <p:sp>
        <p:nvSpPr>
          <p:cNvPr id="18435" name="Rectangle 3">
            <a:extLst>
              <a:ext uri="{FF2B5EF4-FFF2-40B4-BE49-F238E27FC236}">
                <a16:creationId xmlns:a16="http://schemas.microsoft.com/office/drawing/2014/main" id="{05484EBD-9232-B8BA-0BC2-B7823FBC32D9}"/>
              </a:ext>
            </a:extLst>
          </p:cNvPr>
          <p:cNvSpPr>
            <a:spLocks noGrp="1" noChangeArrowheads="1"/>
          </p:cNvSpPr>
          <p:nvPr>
            <p:ph type="body" idx="1"/>
          </p:nvPr>
        </p:nvSpPr>
        <p:spPr>
          <a:noFill/>
        </p:spPr>
        <p:txBody>
          <a:bodyPr/>
          <a:lstStyle/>
          <a:p>
            <a:pPr eaLnBrk="1" hangingPunct="1"/>
            <a:endParaRPr lang="it-IT" altLang="it-IT">
              <a:latin typeface="Arial" pitchFamily="34" charset="0"/>
              <a:ea typeface="ヒラギノ角ゴ Pro W3" charset="-128"/>
            </a:endParaRPr>
          </a:p>
        </p:txBody>
      </p:sp>
    </p:spTree>
    <p:extLst>
      <p:ext uri="{BB962C8B-B14F-4D97-AF65-F5344CB8AC3E}">
        <p14:creationId xmlns:p14="http://schemas.microsoft.com/office/powerpoint/2010/main" val="28768971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C3809E-C65F-EA81-53A4-F9164FB416D4}"/>
            </a:ext>
          </a:extLst>
        </p:cNvPr>
        <p:cNvGrpSpPr/>
        <p:nvPr/>
      </p:nvGrpSpPr>
      <p:grpSpPr>
        <a:xfrm>
          <a:off x="0" y="0"/>
          <a:ext cx="0" cy="0"/>
          <a:chOff x="0" y="0"/>
          <a:chExt cx="0" cy="0"/>
        </a:xfrm>
      </p:grpSpPr>
      <p:sp>
        <p:nvSpPr>
          <p:cNvPr id="18433" name="Rectangle 7">
            <a:extLst>
              <a:ext uri="{FF2B5EF4-FFF2-40B4-BE49-F238E27FC236}">
                <a16:creationId xmlns:a16="http://schemas.microsoft.com/office/drawing/2014/main" id="{8A5F6C24-B12E-38D4-0A5A-3614DCDDCF90}"/>
              </a:ext>
            </a:extLst>
          </p:cNvPr>
          <p:cNvSpPr>
            <a:spLocks noGrp="1" noChangeArrowheads="1"/>
          </p:cNvSpPr>
          <p:nvPr>
            <p:ph type="sldNum" sz="quarter" idx="5"/>
          </p:nvPr>
        </p:nvSpPr>
        <p:spPr>
          <a:noFill/>
        </p:spPr>
        <p:txBody>
          <a:bodyPr/>
          <a:lstStyle>
            <a:lvl1pPr>
              <a:defRPr sz="2400">
                <a:solidFill>
                  <a:schemeClr val="tx1"/>
                </a:solidFill>
                <a:latin typeface="Arial" pitchFamily="34" charset="0"/>
                <a:ea typeface="ヒラギノ角ゴ Pro W3" charset="-128"/>
              </a:defRPr>
            </a:lvl1pPr>
            <a:lvl2pPr marL="741814" indent="-285313">
              <a:defRPr sz="2400">
                <a:solidFill>
                  <a:schemeClr val="tx1"/>
                </a:solidFill>
                <a:latin typeface="Arial" pitchFamily="34" charset="0"/>
                <a:ea typeface="ヒラギノ角ゴ Pro W3" charset="-128"/>
              </a:defRPr>
            </a:lvl2pPr>
            <a:lvl3pPr marL="1141252" indent="-228250">
              <a:defRPr sz="2400">
                <a:solidFill>
                  <a:schemeClr val="tx1"/>
                </a:solidFill>
                <a:latin typeface="Arial" pitchFamily="34" charset="0"/>
                <a:ea typeface="ヒラギノ角ゴ Pro W3" charset="-128"/>
              </a:defRPr>
            </a:lvl3pPr>
            <a:lvl4pPr marL="1597753" indent="-228250">
              <a:defRPr sz="2400">
                <a:solidFill>
                  <a:schemeClr val="tx1"/>
                </a:solidFill>
                <a:latin typeface="Arial" pitchFamily="34" charset="0"/>
                <a:ea typeface="ヒラギノ角ゴ Pro W3" charset="-128"/>
              </a:defRPr>
            </a:lvl4pPr>
            <a:lvl5pPr marL="2054254" indent="-228250">
              <a:defRPr sz="2400">
                <a:solidFill>
                  <a:schemeClr val="tx1"/>
                </a:solidFill>
                <a:latin typeface="Arial" pitchFamily="34" charset="0"/>
                <a:ea typeface="ヒラギノ角ゴ Pro W3" charset="-128"/>
              </a:defRPr>
            </a:lvl5pPr>
            <a:lvl6pPr marL="2510755" indent="-228250" eaLnBrk="0" fontAlgn="base" hangingPunct="0">
              <a:spcBef>
                <a:spcPct val="0"/>
              </a:spcBef>
              <a:spcAft>
                <a:spcPct val="0"/>
              </a:spcAft>
              <a:defRPr sz="2400">
                <a:solidFill>
                  <a:schemeClr val="tx1"/>
                </a:solidFill>
                <a:latin typeface="Arial" pitchFamily="34" charset="0"/>
                <a:ea typeface="ヒラギノ角ゴ Pro W3" charset="-128"/>
              </a:defRPr>
            </a:lvl6pPr>
            <a:lvl7pPr marL="2967254" indent="-228250" eaLnBrk="0" fontAlgn="base" hangingPunct="0">
              <a:spcBef>
                <a:spcPct val="0"/>
              </a:spcBef>
              <a:spcAft>
                <a:spcPct val="0"/>
              </a:spcAft>
              <a:defRPr sz="2400">
                <a:solidFill>
                  <a:schemeClr val="tx1"/>
                </a:solidFill>
                <a:latin typeface="Arial" pitchFamily="34" charset="0"/>
                <a:ea typeface="ヒラギノ角ゴ Pro W3" charset="-128"/>
              </a:defRPr>
            </a:lvl7pPr>
            <a:lvl8pPr marL="3423756" indent="-228250" eaLnBrk="0" fontAlgn="base" hangingPunct="0">
              <a:spcBef>
                <a:spcPct val="0"/>
              </a:spcBef>
              <a:spcAft>
                <a:spcPct val="0"/>
              </a:spcAft>
              <a:defRPr sz="2400">
                <a:solidFill>
                  <a:schemeClr val="tx1"/>
                </a:solidFill>
                <a:latin typeface="Arial" pitchFamily="34" charset="0"/>
                <a:ea typeface="ヒラギノ角ゴ Pro W3" charset="-128"/>
              </a:defRPr>
            </a:lvl8pPr>
            <a:lvl9pPr marL="3880257" indent="-22825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54873474-DF28-4DB1-8603-4FF30F933262}" type="slidenum">
              <a:rPr lang="it-IT" altLang="it-IT" sz="1200"/>
              <a:pPr/>
              <a:t>22</a:t>
            </a:fld>
            <a:endParaRPr lang="it-IT" altLang="it-IT" sz="1200"/>
          </a:p>
        </p:txBody>
      </p:sp>
      <p:sp>
        <p:nvSpPr>
          <p:cNvPr id="46082" name="Rectangle 2">
            <a:extLst>
              <a:ext uri="{FF2B5EF4-FFF2-40B4-BE49-F238E27FC236}">
                <a16:creationId xmlns:a16="http://schemas.microsoft.com/office/drawing/2014/main" id="{1CBF9D08-1CE9-E2C8-5605-9BBBCE68EA94}"/>
              </a:ext>
            </a:extLst>
          </p:cNvPr>
          <p:cNvSpPr>
            <a:spLocks noGrp="1" noRot="1" noChangeAspect="1" noChangeArrowheads="1" noTextEdit="1"/>
          </p:cNvSpPr>
          <p:nvPr>
            <p:ph type="sldImg"/>
          </p:nvPr>
        </p:nvSpPr>
        <p:spPr>
          <a:xfrm>
            <a:off x="406400" y="695325"/>
            <a:ext cx="6197600" cy="3487738"/>
          </a:xfrm>
          <a:ln/>
          <a:extLst>
            <a:ext uri="{FAA26D3D-D897-4be2-8F04-BA451C77F1D7}">
              <ma14:placeholderFlag xmlns:ma14="http://schemas.microsoft.com/office/mac/drawingml/2011/main" xmlns="" val="1"/>
            </a:ext>
          </a:extLst>
        </p:spPr>
      </p:sp>
      <p:sp>
        <p:nvSpPr>
          <p:cNvPr id="18435" name="Rectangle 3">
            <a:extLst>
              <a:ext uri="{FF2B5EF4-FFF2-40B4-BE49-F238E27FC236}">
                <a16:creationId xmlns:a16="http://schemas.microsoft.com/office/drawing/2014/main" id="{1778D7E5-47F8-A623-0EE9-9AFB08E3AA3B}"/>
              </a:ext>
            </a:extLst>
          </p:cNvPr>
          <p:cNvSpPr>
            <a:spLocks noGrp="1" noChangeArrowheads="1"/>
          </p:cNvSpPr>
          <p:nvPr>
            <p:ph type="body" idx="1"/>
          </p:nvPr>
        </p:nvSpPr>
        <p:spPr>
          <a:noFill/>
        </p:spPr>
        <p:txBody>
          <a:bodyPr/>
          <a:lstStyle/>
          <a:p>
            <a:pPr eaLnBrk="1" hangingPunct="1"/>
            <a:endParaRPr lang="it-IT" altLang="it-IT">
              <a:latin typeface="Arial" pitchFamily="34" charset="0"/>
              <a:ea typeface="ヒラギノ角ゴ Pro W3" charset="-128"/>
            </a:endParaRPr>
          </a:p>
        </p:txBody>
      </p:sp>
    </p:spTree>
    <p:extLst>
      <p:ext uri="{BB962C8B-B14F-4D97-AF65-F5344CB8AC3E}">
        <p14:creationId xmlns:p14="http://schemas.microsoft.com/office/powerpoint/2010/main" val="20592340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B86BC4-26B4-87FA-D8B7-A7A9A85EB9A9}"/>
            </a:ext>
          </a:extLst>
        </p:cNvPr>
        <p:cNvGrpSpPr/>
        <p:nvPr/>
      </p:nvGrpSpPr>
      <p:grpSpPr>
        <a:xfrm>
          <a:off x="0" y="0"/>
          <a:ext cx="0" cy="0"/>
          <a:chOff x="0" y="0"/>
          <a:chExt cx="0" cy="0"/>
        </a:xfrm>
      </p:grpSpPr>
      <p:sp>
        <p:nvSpPr>
          <p:cNvPr id="18433" name="Rectangle 7">
            <a:extLst>
              <a:ext uri="{FF2B5EF4-FFF2-40B4-BE49-F238E27FC236}">
                <a16:creationId xmlns:a16="http://schemas.microsoft.com/office/drawing/2014/main" id="{6BF85DE8-1F9C-4A77-18E7-EADA0C854FD3}"/>
              </a:ext>
            </a:extLst>
          </p:cNvPr>
          <p:cNvSpPr>
            <a:spLocks noGrp="1" noChangeArrowheads="1"/>
          </p:cNvSpPr>
          <p:nvPr>
            <p:ph type="sldNum" sz="quarter" idx="5"/>
          </p:nvPr>
        </p:nvSpPr>
        <p:spPr>
          <a:noFill/>
        </p:spPr>
        <p:txBody>
          <a:bodyPr/>
          <a:lstStyle>
            <a:lvl1pPr>
              <a:defRPr sz="2400">
                <a:solidFill>
                  <a:schemeClr val="tx1"/>
                </a:solidFill>
                <a:latin typeface="Arial" pitchFamily="34" charset="0"/>
                <a:ea typeface="ヒラギノ角ゴ Pro W3" charset="-128"/>
              </a:defRPr>
            </a:lvl1pPr>
            <a:lvl2pPr marL="741814" indent="-285313">
              <a:defRPr sz="2400">
                <a:solidFill>
                  <a:schemeClr val="tx1"/>
                </a:solidFill>
                <a:latin typeface="Arial" pitchFamily="34" charset="0"/>
                <a:ea typeface="ヒラギノ角ゴ Pro W3" charset="-128"/>
              </a:defRPr>
            </a:lvl2pPr>
            <a:lvl3pPr marL="1141252" indent="-228250">
              <a:defRPr sz="2400">
                <a:solidFill>
                  <a:schemeClr val="tx1"/>
                </a:solidFill>
                <a:latin typeface="Arial" pitchFamily="34" charset="0"/>
                <a:ea typeface="ヒラギノ角ゴ Pro W3" charset="-128"/>
              </a:defRPr>
            </a:lvl3pPr>
            <a:lvl4pPr marL="1597753" indent="-228250">
              <a:defRPr sz="2400">
                <a:solidFill>
                  <a:schemeClr val="tx1"/>
                </a:solidFill>
                <a:latin typeface="Arial" pitchFamily="34" charset="0"/>
                <a:ea typeface="ヒラギノ角ゴ Pro W3" charset="-128"/>
              </a:defRPr>
            </a:lvl4pPr>
            <a:lvl5pPr marL="2054254" indent="-228250">
              <a:defRPr sz="2400">
                <a:solidFill>
                  <a:schemeClr val="tx1"/>
                </a:solidFill>
                <a:latin typeface="Arial" pitchFamily="34" charset="0"/>
                <a:ea typeface="ヒラギノ角ゴ Pro W3" charset="-128"/>
              </a:defRPr>
            </a:lvl5pPr>
            <a:lvl6pPr marL="2510755" indent="-228250" eaLnBrk="0" fontAlgn="base" hangingPunct="0">
              <a:spcBef>
                <a:spcPct val="0"/>
              </a:spcBef>
              <a:spcAft>
                <a:spcPct val="0"/>
              </a:spcAft>
              <a:defRPr sz="2400">
                <a:solidFill>
                  <a:schemeClr val="tx1"/>
                </a:solidFill>
                <a:latin typeface="Arial" pitchFamily="34" charset="0"/>
                <a:ea typeface="ヒラギノ角ゴ Pro W3" charset="-128"/>
              </a:defRPr>
            </a:lvl6pPr>
            <a:lvl7pPr marL="2967254" indent="-228250" eaLnBrk="0" fontAlgn="base" hangingPunct="0">
              <a:spcBef>
                <a:spcPct val="0"/>
              </a:spcBef>
              <a:spcAft>
                <a:spcPct val="0"/>
              </a:spcAft>
              <a:defRPr sz="2400">
                <a:solidFill>
                  <a:schemeClr val="tx1"/>
                </a:solidFill>
                <a:latin typeface="Arial" pitchFamily="34" charset="0"/>
                <a:ea typeface="ヒラギノ角ゴ Pro W3" charset="-128"/>
              </a:defRPr>
            </a:lvl7pPr>
            <a:lvl8pPr marL="3423756" indent="-228250" eaLnBrk="0" fontAlgn="base" hangingPunct="0">
              <a:spcBef>
                <a:spcPct val="0"/>
              </a:spcBef>
              <a:spcAft>
                <a:spcPct val="0"/>
              </a:spcAft>
              <a:defRPr sz="2400">
                <a:solidFill>
                  <a:schemeClr val="tx1"/>
                </a:solidFill>
                <a:latin typeface="Arial" pitchFamily="34" charset="0"/>
                <a:ea typeface="ヒラギノ角ゴ Pro W3" charset="-128"/>
              </a:defRPr>
            </a:lvl8pPr>
            <a:lvl9pPr marL="3880257" indent="-228250" eaLnBrk="0" fontAlgn="base" hangingPunct="0">
              <a:spcBef>
                <a:spcPct val="0"/>
              </a:spcBef>
              <a:spcAft>
                <a:spcPct val="0"/>
              </a:spcAft>
              <a:defRPr sz="2400">
                <a:solidFill>
                  <a:schemeClr val="tx1"/>
                </a:solidFill>
                <a:latin typeface="Arial" pitchFamily="34" charset="0"/>
                <a:ea typeface="ヒラギノ角ゴ Pro W3" charset="-128"/>
              </a:defRPr>
            </a:lvl9pPr>
          </a:lstStyle>
          <a:p>
            <a:fld id="{54873474-DF28-4DB1-8603-4FF30F933262}" type="slidenum">
              <a:rPr lang="it-IT" altLang="it-IT" sz="1200"/>
              <a:pPr/>
              <a:t>23</a:t>
            </a:fld>
            <a:endParaRPr lang="it-IT" altLang="it-IT" sz="1200"/>
          </a:p>
        </p:txBody>
      </p:sp>
      <p:sp>
        <p:nvSpPr>
          <p:cNvPr id="46082" name="Rectangle 2">
            <a:extLst>
              <a:ext uri="{FF2B5EF4-FFF2-40B4-BE49-F238E27FC236}">
                <a16:creationId xmlns:a16="http://schemas.microsoft.com/office/drawing/2014/main" id="{BD5D9CF6-FDB3-87AA-7381-1580C30C6420}"/>
              </a:ext>
            </a:extLst>
          </p:cNvPr>
          <p:cNvSpPr>
            <a:spLocks noGrp="1" noRot="1" noChangeAspect="1" noChangeArrowheads="1" noTextEdit="1"/>
          </p:cNvSpPr>
          <p:nvPr>
            <p:ph type="sldImg"/>
          </p:nvPr>
        </p:nvSpPr>
        <p:spPr>
          <a:xfrm>
            <a:off x="406400" y="695325"/>
            <a:ext cx="6197600" cy="3487738"/>
          </a:xfrm>
          <a:ln/>
          <a:extLst>
            <a:ext uri="{FAA26D3D-D897-4be2-8F04-BA451C77F1D7}">
              <ma14:placeholderFlag xmlns="" xmlns:ma14="http://schemas.microsoft.com/office/mac/drawingml/2011/main" val="1"/>
            </a:ext>
          </a:extLst>
        </p:spPr>
      </p:sp>
      <p:sp>
        <p:nvSpPr>
          <p:cNvPr id="18435" name="Rectangle 3">
            <a:extLst>
              <a:ext uri="{FF2B5EF4-FFF2-40B4-BE49-F238E27FC236}">
                <a16:creationId xmlns:a16="http://schemas.microsoft.com/office/drawing/2014/main" id="{1C2AFFE2-DC6A-7D65-D58F-137AFD130EDD}"/>
              </a:ext>
            </a:extLst>
          </p:cNvPr>
          <p:cNvSpPr>
            <a:spLocks noGrp="1" noChangeArrowheads="1"/>
          </p:cNvSpPr>
          <p:nvPr>
            <p:ph type="body" idx="1"/>
          </p:nvPr>
        </p:nvSpPr>
        <p:spPr>
          <a:noFill/>
        </p:spPr>
        <p:txBody>
          <a:bodyPr/>
          <a:lstStyle/>
          <a:p>
            <a:pPr eaLnBrk="1" hangingPunct="1"/>
            <a:endParaRPr lang="it-IT" altLang="it-IT">
              <a:latin typeface="Arial" pitchFamily="34" charset="0"/>
              <a:ea typeface="ヒラギノ角ゴ Pro W3" charset="-128"/>
            </a:endParaRPr>
          </a:p>
        </p:txBody>
      </p:sp>
    </p:spTree>
    <p:extLst>
      <p:ext uri="{BB962C8B-B14F-4D97-AF65-F5344CB8AC3E}">
        <p14:creationId xmlns:p14="http://schemas.microsoft.com/office/powerpoint/2010/main" val="2790822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Freeform 7">
            <a:extLst>
              <a:ext uri="{FF2B5EF4-FFF2-40B4-BE49-F238E27FC236}">
                <a16:creationId xmlns:a16="http://schemas.microsoft.com/office/drawing/2014/main" id="{724EC832-0E79-AB06-0B74-7174A47A4AD0}"/>
              </a:ext>
            </a:extLst>
          </p:cNvPr>
          <p:cNvSpPr>
            <a:spLocks noChangeArrowheads="1"/>
          </p:cNvSpPr>
          <p:nvPr/>
        </p:nvSpPr>
        <p:spPr bwMode="auto">
          <a:xfrm>
            <a:off x="812800" y="1219200"/>
            <a:ext cx="10566400" cy="9144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3" name="Line 8">
            <a:extLst>
              <a:ext uri="{FF2B5EF4-FFF2-40B4-BE49-F238E27FC236}">
                <a16:creationId xmlns:a16="http://schemas.microsoft.com/office/drawing/2014/main" id="{B7838E61-35E2-FF2C-D16E-3A987983FC3E}"/>
              </a:ext>
            </a:extLst>
          </p:cNvPr>
          <p:cNvSpPr>
            <a:spLocks noChangeShapeType="1"/>
          </p:cNvSpPr>
          <p:nvPr/>
        </p:nvSpPr>
        <p:spPr bwMode="auto">
          <a:xfrm>
            <a:off x="2641601" y="3962400"/>
            <a:ext cx="8682567"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52226" name="Rectangle 2"/>
          <p:cNvSpPr>
            <a:spLocks noGrp="1" noChangeArrowheads="1"/>
          </p:cNvSpPr>
          <p:nvPr>
            <p:ph type="ctrTitle"/>
          </p:nvPr>
        </p:nvSpPr>
        <p:spPr>
          <a:xfrm>
            <a:off x="1219201" y="1524000"/>
            <a:ext cx="10164233" cy="1752600"/>
          </a:xfrm>
        </p:spPr>
        <p:txBody>
          <a:bodyPr/>
          <a:lstStyle>
            <a:lvl1pPr>
              <a:defRPr sz="5000"/>
            </a:lvl1pPr>
          </a:lstStyle>
          <a:p>
            <a:pPr lvl="0"/>
            <a:r>
              <a:rPr lang="it-IT" altLang="en-US" noProof="0"/>
              <a:t>Fare clic per modificare lo stile del titolo</a:t>
            </a:r>
          </a:p>
        </p:txBody>
      </p:sp>
      <p:sp>
        <p:nvSpPr>
          <p:cNvPr id="52227" name="Rectangle 3"/>
          <p:cNvSpPr>
            <a:spLocks noGrp="1" noChangeArrowheads="1"/>
          </p:cNvSpPr>
          <p:nvPr>
            <p:ph type="subTitle" idx="1"/>
          </p:nvPr>
        </p:nvSpPr>
        <p:spPr>
          <a:xfrm>
            <a:off x="2641600" y="3962400"/>
            <a:ext cx="8737600" cy="1752600"/>
          </a:xfrm>
        </p:spPr>
        <p:txBody>
          <a:bodyPr/>
          <a:lstStyle>
            <a:lvl1pPr marL="0" indent="0">
              <a:buFont typeface="Wingdings" pitchFamily="2" charset="2"/>
              <a:buNone/>
              <a:defRPr sz="2800"/>
            </a:lvl1pPr>
          </a:lstStyle>
          <a:p>
            <a:pPr lvl="0"/>
            <a:r>
              <a:rPr lang="it-IT" altLang="en-US" noProof="0"/>
              <a:t>Fare clic per modificare lo stile del sottotitolo dello schema</a:t>
            </a:r>
          </a:p>
        </p:txBody>
      </p:sp>
      <p:sp>
        <p:nvSpPr>
          <p:cNvPr id="4" name="Rectangle 4">
            <a:extLst>
              <a:ext uri="{FF2B5EF4-FFF2-40B4-BE49-F238E27FC236}">
                <a16:creationId xmlns:a16="http://schemas.microsoft.com/office/drawing/2014/main" id="{BB4C536C-0A83-7E7D-2813-DF585F9A3A2E}"/>
              </a:ext>
            </a:extLst>
          </p:cNvPr>
          <p:cNvSpPr>
            <a:spLocks noGrp="1" noChangeArrowheads="1"/>
          </p:cNvSpPr>
          <p:nvPr>
            <p:ph type="dt" sz="half" idx="10"/>
          </p:nvPr>
        </p:nvSpPr>
        <p:spPr/>
        <p:txBody>
          <a:bodyPr/>
          <a:lstStyle>
            <a:lvl1pPr>
              <a:defRPr/>
            </a:lvl1pPr>
          </a:lstStyle>
          <a:p>
            <a:pPr>
              <a:defRPr/>
            </a:pPr>
            <a:endParaRPr lang="it-IT" altLang="en-US"/>
          </a:p>
        </p:txBody>
      </p:sp>
      <p:sp>
        <p:nvSpPr>
          <p:cNvPr id="5" name="Rectangle 5">
            <a:extLst>
              <a:ext uri="{FF2B5EF4-FFF2-40B4-BE49-F238E27FC236}">
                <a16:creationId xmlns:a16="http://schemas.microsoft.com/office/drawing/2014/main" id="{EC8DBBCA-8912-34FC-294A-EB08722053C5}"/>
              </a:ext>
            </a:extLst>
          </p:cNvPr>
          <p:cNvSpPr>
            <a:spLocks noGrp="1" noChangeArrowheads="1"/>
          </p:cNvSpPr>
          <p:nvPr>
            <p:ph type="ftr" sz="quarter" idx="11"/>
          </p:nvPr>
        </p:nvSpPr>
        <p:spPr>
          <a:xfrm>
            <a:off x="4165600" y="6243638"/>
            <a:ext cx="3860800" cy="457200"/>
          </a:xfrm>
        </p:spPr>
        <p:txBody>
          <a:bodyPr/>
          <a:lstStyle>
            <a:lvl1pPr>
              <a:defRPr/>
            </a:lvl1pPr>
          </a:lstStyle>
          <a:p>
            <a:pPr>
              <a:defRPr/>
            </a:pPr>
            <a:endParaRPr lang="it-IT" altLang="en-US"/>
          </a:p>
        </p:txBody>
      </p:sp>
      <p:sp>
        <p:nvSpPr>
          <p:cNvPr id="6" name="Rectangle 6">
            <a:extLst>
              <a:ext uri="{FF2B5EF4-FFF2-40B4-BE49-F238E27FC236}">
                <a16:creationId xmlns:a16="http://schemas.microsoft.com/office/drawing/2014/main" id="{A7C5D6BE-0EDE-FCCE-D050-BDA90ECA4E8E}"/>
              </a:ext>
            </a:extLst>
          </p:cNvPr>
          <p:cNvSpPr>
            <a:spLocks noGrp="1" noChangeArrowheads="1"/>
          </p:cNvSpPr>
          <p:nvPr>
            <p:ph type="sldNum" sz="quarter" idx="12"/>
          </p:nvPr>
        </p:nvSpPr>
        <p:spPr/>
        <p:txBody>
          <a:bodyPr/>
          <a:lstStyle>
            <a:lvl1pPr>
              <a:defRPr/>
            </a:lvl1pPr>
          </a:lstStyle>
          <a:p>
            <a:pPr>
              <a:defRPr/>
            </a:pPr>
            <a:fld id="{0EF02AC7-52A5-664F-84C3-47519CB053ED}" type="slidenum">
              <a:rPr lang="it-IT" altLang="en-US"/>
              <a:pPr>
                <a:defRPr/>
              </a:pPr>
              <a:t>‹N›</a:t>
            </a:fld>
            <a:endParaRPr lang="it-IT" altLang="en-US"/>
          </a:p>
        </p:txBody>
      </p:sp>
    </p:spTree>
    <p:extLst>
      <p:ext uri="{BB962C8B-B14F-4D97-AF65-F5344CB8AC3E}">
        <p14:creationId xmlns:p14="http://schemas.microsoft.com/office/powerpoint/2010/main" val="3729852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a:extLst>
              <a:ext uri="{FF2B5EF4-FFF2-40B4-BE49-F238E27FC236}">
                <a16:creationId xmlns:a16="http://schemas.microsoft.com/office/drawing/2014/main" id="{2A5F78C8-044B-7AD2-862D-927A00162E86}"/>
              </a:ext>
            </a:extLst>
          </p:cNvPr>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a:extLst>
              <a:ext uri="{FF2B5EF4-FFF2-40B4-BE49-F238E27FC236}">
                <a16:creationId xmlns:a16="http://schemas.microsoft.com/office/drawing/2014/main" id="{5ECBD596-DE99-E924-CF56-8E16370133E2}"/>
              </a:ext>
            </a:extLst>
          </p:cNvPr>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a:extLst>
              <a:ext uri="{FF2B5EF4-FFF2-40B4-BE49-F238E27FC236}">
                <a16:creationId xmlns:a16="http://schemas.microsoft.com/office/drawing/2014/main" id="{7532CAC2-DA0F-DF22-843A-2AD1870E6E77}"/>
              </a:ext>
            </a:extLst>
          </p:cNvPr>
          <p:cNvSpPr>
            <a:spLocks noGrp="1" noChangeArrowheads="1"/>
          </p:cNvSpPr>
          <p:nvPr>
            <p:ph type="sldNum" sz="quarter" idx="12"/>
          </p:nvPr>
        </p:nvSpPr>
        <p:spPr>
          <a:ln/>
        </p:spPr>
        <p:txBody>
          <a:bodyPr/>
          <a:lstStyle>
            <a:lvl1pPr>
              <a:defRPr/>
            </a:lvl1pPr>
          </a:lstStyle>
          <a:p>
            <a:pPr>
              <a:defRPr/>
            </a:pPr>
            <a:fld id="{CCEFD15C-AE5F-8C44-98FB-9331D937E653}" type="slidenum">
              <a:rPr lang="it-IT" altLang="en-US"/>
              <a:pPr>
                <a:defRPr/>
              </a:pPr>
              <a:t>‹N›</a:t>
            </a:fld>
            <a:endParaRPr lang="it-IT" altLang="en-US"/>
          </a:p>
        </p:txBody>
      </p:sp>
    </p:spTree>
    <p:extLst>
      <p:ext uri="{BB962C8B-B14F-4D97-AF65-F5344CB8AC3E}">
        <p14:creationId xmlns:p14="http://schemas.microsoft.com/office/powerpoint/2010/main" val="1113666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7813"/>
            <a:ext cx="2743200" cy="5853112"/>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609600" y="277813"/>
            <a:ext cx="8026400" cy="5853112"/>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a:extLst>
              <a:ext uri="{FF2B5EF4-FFF2-40B4-BE49-F238E27FC236}">
                <a16:creationId xmlns:a16="http://schemas.microsoft.com/office/drawing/2014/main" id="{BBBE6BB6-6E5A-915B-EDDD-0035F8C7592D}"/>
              </a:ext>
            </a:extLst>
          </p:cNvPr>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a:extLst>
              <a:ext uri="{FF2B5EF4-FFF2-40B4-BE49-F238E27FC236}">
                <a16:creationId xmlns:a16="http://schemas.microsoft.com/office/drawing/2014/main" id="{8EE6FB57-8D8B-AA9D-4340-68766E8F681D}"/>
              </a:ext>
            </a:extLst>
          </p:cNvPr>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a:extLst>
              <a:ext uri="{FF2B5EF4-FFF2-40B4-BE49-F238E27FC236}">
                <a16:creationId xmlns:a16="http://schemas.microsoft.com/office/drawing/2014/main" id="{CB309A98-4746-72D7-7274-1A136CE59F99}"/>
              </a:ext>
            </a:extLst>
          </p:cNvPr>
          <p:cNvSpPr>
            <a:spLocks noGrp="1" noChangeArrowheads="1"/>
          </p:cNvSpPr>
          <p:nvPr>
            <p:ph type="sldNum" sz="quarter" idx="12"/>
          </p:nvPr>
        </p:nvSpPr>
        <p:spPr>
          <a:ln/>
        </p:spPr>
        <p:txBody>
          <a:bodyPr/>
          <a:lstStyle>
            <a:lvl1pPr>
              <a:defRPr/>
            </a:lvl1pPr>
          </a:lstStyle>
          <a:p>
            <a:pPr>
              <a:defRPr/>
            </a:pPr>
            <a:fld id="{2746EB94-B42D-614A-8859-EF5E860E600E}" type="slidenum">
              <a:rPr lang="it-IT" altLang="en-US"/>
              <a:pPr>
                <a:defRPr/>
              </a:pPr>
              <a:t>‹N›</a:t>
            </a:fld>
            <a:endParaRPr lang="it-IT" altLang="en-US"/>
          </a:p>
        </p:txBody>
      </p:sp>
    </p:spTree>
    <p:extLst>
      <p:ext uri="{BB962C8B-B14F-4D97-AF65-F5344CB8AC3E}">
        <p14:creationId xmlns:p14="http://schemas.microsoft.com/office/powerpoint/2010/main" val="3909243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a:extLst>
              <a:ext uri="{FF2B5EF4-FFF2-40B4-BE49-F238E27FC236}">
                <a16:creationId xmlns:a16="http://schemas.microsoft.com/office/drawing/2014/main" id="{B9B8DBB3-F98C-EE94-D1C2-C33E51D565CD}"/>
              </a:ext>
            </a:extLst>
          </p:cNvPr>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a:extLst>
              <a:ext uri="{FF2B5EF4-FFF2-40B4-BE49-F238E27FC236}">
                <a16:creationId xmlns:a16="http://schemas.microsoft.com/office/drawing/2014/main" id="{C00D74B8-05C4-6AE2-315D-29B9028AEE53}"/>
              </a:ext>
            </a:extLst>
          </p:cNvPr>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a:extLst>
              <a:ext uri="{FF2B5EF4-FFF2-40B4-BE49-F238E27FC236}">
                <a16:creationId xmlns:a16="http://schemas.microsoft.com/office/drawing/2014/main" id="{462CBF2C-A26C-5106-FCC8-F46EF06A147F}"/>
              </a:ext>
            </a:extLst>
          </p:cNvPr>
          <p:cNvSpPr>
            <a:spLocks noGrp="1" noChangeArrowheads="1"/>
          </p:cNvSpPr>
          <p:nvPr>
            <p:ph type="sldNum" sz="quarter" idx="12"/>
          </p:nvPr>
        </p:nvSpPr>
        <p:spPr>
          <a:ln/>
        </p:spPr>
        <p:txBody>
          <a:bodyPr/>
          <a:lstStyle>
            <a:lvl1pPr>
              <a:defRPr/>
            </a:lvl1pPr>
          </a:lstStyle>
          <a:p>
            <a:pPr>
              <a:defRPr/>
            </a:pPr>
            <a:fld id="{F108AE1E-A6DA-EE44-A37A-0DC4D01779FF}" type="slidenum">
              <a:rPr lang="it-IT" altLang="en-US"/>
              <a:pPr>
                <a:defRPr/>
              </a:pPr>
              <a:t>‹N›</a:t>
            </a:fld>
            <a:endParaRPr lang="it-IT" altLang="en-US"/>
          </a:p>
        </p:txBody>
      </p:sp>
    </p:spTree>
    <p:extLst>
      <p:ext uri="{BB962C8B-B14F-4D97-AF65-F5344CB8AC3E}">
        <p14:creationId xmlns:p14="http://schemas.microsoft.com/office/powerpoint/2010/main" val="2532036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01"/>
            <a:ext cx="10363200" cy="1362075"/>
          </a:xfrm>
        </p:spPr>
        <p:txBody>
          <a:bodyPr/>
          <a:lstStyle>
            <a:lvl1pPr algn="l">
              <a:defRPr sz="4000" b="1" cap="all"/>
            </a:lvl1pPr>
          </a:lstStyle>
          <a:p>
            <a:r>
              <a:rPr lang="it-IT"/>
              <a:t>Fare clic per modificare lo stile del titolo</a:t>
            </a:r>
            <a:endParaRPr lang="en-US"/>
          </a:p>
        </p:txBody>
      </p:sp>
      <p:sp>
        <p:nvSpPr>
          <p:cNvPr id="3" name="Segnaposto testo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a:extLst>
              <a:ext uri="{FF2B5EF4-FFF2-40B4-BE49-F238E27FC236}">
                <a16:creationId xmlns:a16="http://schemas.microsoft.com/office/drawing/2014/main" id="{23525FDF-FBBC-8869-942A-327557480FF7}"/>
              </a:ext>
            </a:extLst>
          </p:cNvPr>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a:extLst>
              <a:ext uri="{FF2B5EF4-FFF2-40B4-BE49-F238E27FC236}">
                <a16:creationId xmlns:a16="http://schemas.microsoft.com/office/drawing/2014/main" id="{8E8A3FCB-FA71-6D88-896E-F9AF34BE080D}"/>
              </a:ext>
            </a:extLst>
          </p:cNvPr>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a:extLst>
              <a:ext uri="{FF2B5EF4-FFF2-40B4-BE49-F238E27FC236}">
                <a16:creationId xmlns:a16="http://schemas.microsoft.com/office/drawing/2014/main" id="{67123542-E114-F253-83BC-4A0F72AFAB64}"/>
              </a:ext>
            </a:extLst>
          </p:cNvPr>
          <p:cNvSpPr>
            <a:spLocks noGrp="1" noChangeArrowheads="1"/>
          </p:cNvSpPr>
          <p:nvPr>
            <p:ph type="sldNum" sz="quarter" idx="12"/>
          </p:nvPr>
        </p:nvSpPr>
        <p:spPr>
          <a:ln/>
        </p:spPr>
        <p:txBody>
          <a:bodyPr/>
          <a:lstStyle>
            <a:lvl1pPr>
              <a:defRPr/>
            </a:lvl1pPr>
          </a:lstStyle>
          <a:p>
            <a:pPr>
              <a:defRPr/>
            </a:pPr>
            <a:fld id="{81F94864-6C01-1842-A4FF-83D13775DDFC}" type="slidenum">
              <a:rPr lang="it-IT" altLang="en-US"/>
              <a:pPr>
                <a:defRPr/>
              </a:pPr>
              <a:t>‹N›</a:t>
            </a:fld>
            <a:endParaRPr lang="it-IT" altLang="en-US"/>
          </a:p>
        </p:txBody>
      </p:sp>
    </p:spTree>
    <p:extLst>
      <p:ext uri="{BB962C8B-B14F-4D97-AF65-F5344CB8AC3E}">
        <p14:creationId xmlns:p14="http://schemas.microsoft.com/office/powerpoint/2010/main" val="404151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Rectangle 4">
            <a:extLst>
              <a:ext uri="{FF2B5EF4-FFF2-40B4-BE49-F238E27FC236}">
                <a16:creationId xmlns:a16="http://schemas.microsoft.com/office/drawing/2014/main" id="{1A45259E-AFA8-6A9E-056A-C9270497173D}"/>
              </a:ext>
            </a:extLst>
          </p:cNvPr>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a:extLst>
              <a:ext uri="{FF2B5EF4-FFF2-40B4-BE49-F238E27FC236}">
                <a16:creationId xmlns:a16="http://schemas.microsoft.com/office/drawing/2014/main" id="{2FF23CC6-0FBB-5709-85EC-62E51E78F56B}"/>
              </a:ext>
            </a:extLst>
          </p:cNvPr>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a:extLst>
              <a:ext uri="{FF2B5EF4-FFF2-40B4-BE49-F238E27FC236}">
                <a16:creationId xmlns:a16="http://schemas.microsoft.com/office/drawing/2014/main" id="{2CA2886D-4434-0AE6-96A5-09A67F974522}"/>
              </a:ext>
            </a:extLst>
          </p:cNvPr>
          <p:cNvSpPr>
            <a:spLocks noGrp="1" noChangeArrowheads="1"/>
          </p:cNvSpPr>
          <p:nvPr>
            <p:ph type="sldNum" sz="quarter" idx="12"/>
          </p:nvPr>
        </p:nvSpPr>
        <p:spPr>
          <a:ln/>
        </p:spPr>
        <p:txBody>
          <a:bodyPr/>
          <a:lstStyle>
            <a:lvl1pPr>
              <a:defRPr/>
            </a:lvl1pPr>
          </a:lstStyle>
          <a:p>
            <a:pPr>
              <a:defRPr/>
            </a:pPr>
            <a:fld id="{1963CCF7-721F-A14E-AD89-AE66047DA47E}" type="slidenum">
              <a:rPr lang="it-IT" altLang="en-US"/>
              <a:pPr>
                <a:defRPr/>
              </a:pPr>
              <a:t>‹N›</a:t>
            </a:fld>
            <a:endParaRPr lang="it-IT" altLang="en-US"/>
          </a:p>
        </p:txBody>
      </p:sp>
    </p:spTree>
    <p:extLst>
      <p:ext uri="{BB962C8B-B14F-4D97-AF65-F5344CB8AC3E}">
        <p14:creationId xmlns:p14="http://schemas.microsoft.com/office/powerpoint/2010/main" val="1207408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09600" y="274638"/>
            <a:ext cx="10972800" cy="1143000"/>
          </a:xfrm>
        </p:spPr>
        <p:txBody>
          <a:bodyPr/>
          <a:lstStyle>
            <a:lvl1pPr>
              <a:defRPr/>
            </a:lvl1pPr>
          </a:lstStyle>
          <a:p>
            <a:r>
              <a:rPr lang="it-IT"/>
              <a:t>Fare clic per modificare lo stile del titolo</a:t>
            </a:r>
            <a:endParaRPr lang="en-US"/>
          </a:p>
        </p:txBody>
      </p:sp>
      <p:sp>
        <p:nvSpPr>
          <p:cNvPr id="3" name="Segnaposto tes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Rectangle 4">
            <a:extLst>
              <a:ext uri="{FF2B5EF4-FFF2-40B4-BE49-F238E27FC236}">
                <a16:creationId xmlns:a16="http://schemas.microsoft.com/office/drawing/2014/main" id="{C5539042-30A0-79F0-FB8F-88D907A60BF4}"/>
              </a:ext>
            </a:extLst>
          </p:cNvPr>
          <p:cNvSpPr>
            <a:spLocks noGrp="1" noChangeArrowheads="1"/>
          </p:cNvSpPr>
          <p:nvPr>
            <p:ph type="dt" sz="half" idx="10"/>
          </p:nvPr>
        </p:nvSpPr>
        <p:spPr>
          <a:ln/>
        </p:spPr>
        <p:txBody>
          <a:bodyPr/>
          <a:lstStyle>
            <a:lvl1pPr>
              <a:defRPr/>
            </a:lvl1pPr>
          </a:lstStyle>
          <a:p>
            <a:pPr>
              <a:defRPr/>
            </a:pPr>
            <a:endParaRPr lang="it-IT" altLang="en-US"/>
          </a:p>
        </p:txBody>
      </p:sp>
      <p:sp>
        <p:nvSpPr>
          <p:cNvPr id="8" name="Rectangle 5">
            <a:extLst>
              <a:ext uri="{FF2B5EF4-FFF2-40B4-BE49-F238E27FC236}">
                <a16:creationId xmlns:a16="http://schemas.microsoft.com/office/drawing/2014/main" id="{64D8F8CD-3A30-3DD3-AF06-920BF19BFDDC}"/>
              </a:ext>
            </a:extLst>
          </p:cNvPr>
          <p:cNvSpPr>
            <a:spLocks noGrp="1" noChangeArrowheads="1"/>
          </p:cNvSpPr>
          <p:nvPr>
            <p:ph type="ftr" sz="quarter" idx="11"/>
          </p:nvPr>
        </p:nvSpPr>
        <p:spPr>
          <a:ln/>
        </p:spPr>
        <p:txBody>
          <a:bodyPr/>
          <a:lstStyle>
            <a:lvl1pPr>
              <a:defRPr/>
            </a:lvl1pPr>
          </a:lstStyle>
          <a:p>
            <a:pPr>
              <a:defRPr/>
            </a:pPr>
            <a:endParaRPr lang="it-IT" altLang="en-US"/>
          </a:p>
        </p:txBody>
      </p:sp>
      <p:sp>
        <p:nvSpPr>
          <p:cNvPr id="9" name="Rectangle 6">
            <a:extLst>
              <a:ext uri="{FF2B5EF4-FFF2-40B4-BE49-F238E27FC236}">
                <a16:creationId xmlns:a16="http://schemas.microsoft.com/office/drawing/2014/main" id="{C5152627-6AE0-C455-96BC-574B313552EE}"/>
              </a:ext>
            </a:extLst>
          </p:cNvPr>
          <p:cNvSpPr>
            <a:spLocks noGrp="1" noChangeArrowheads="1"/>
          </p:cNvSpPr>
          <p:nvPr>
            <p:ph type="sldNum" sz="quarter" idx="12"/>
          </p:nvPr>
        </p:nvSpPr>
        <p:spPr>
          <a:ln/>
        </p:spPr>
        <p:txBody>
          <a:bodyPr/>
          <a:lstStyle>
            <a:lvl1pPr>
              <a:defRPr/>
            </a:lvl1pPr>
          </a:lstStyle>
          <a:p>
            <a:pPr>
              <a:defRPr/>
            </a:pPr>
            <a:fld id="{8F160E12-E916-8F4D-9D8A-0C449912620E}" type="slidenum">
              <a:rPr lang="it-IT" altLang="en-US"/>
              <a:pPr>
                <a:defRPr/>
              </a:pPr>
              <a:t>‹N›</a:t>
            </a:fld>
            <a:endParaRPr lang="it-IT" altLang="en-US"/>
          </a:p>
        </p:txBody>
      </p:sp>
    </p:spTree>
    <p:extLst>
      <p:ext uri="{BB962C8B-B14F-4D97-AF65-F5344CB8AC3E}">
        <p14:creationId xmlns:p14="http://schemas.microsoft.com/office/powerpoint/2010/main" val="2535148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Rectangle 4">
            <a:extLst>
              <a:ext uri="{FF2B5EF4-FFF2-40B4-BE49-F238E27FC236}">
                <a16:creationId xmlns:a16="http://schemas.microsoft.com/office/drawing/2014/main" id="{61B0CBEF-27EB-8360-37F9-245D4CBE2966}"/>
              </a:ext>
            </a:extLst>
          </p:cNvPr>
          <p:cNvSpPr>
            <a:spLocks noGrp="1" noChangeArrowheads="1"/>
          </p:cNvSpPr>
          <p:nvPr>
            <p:ph type="dt" sz="half" idx="10"/>
          </p:nvPr>
        </p:nvSpPr>
        <p:spPr>
          <a:ln/>
        </p:spPr>
        <p:txBody>
          <a:bodyPr/>
          <a:lstStyle>
            <a:lvl1pPr>
              <a:defRPr/>
            </a:lvl1pPr>
          </a:lstStyle>
          <a:p>
            <a:pPr>
              <a:defRPr/>
            </a:pPr>
            <a:endParaRPr lang="it-IT" altLang="en-US"/>
          </a:p>
        </p:txBody>
      </p:sp>
      <p:sp>
        <p:nvSpPr>
          <p:cNvPr id="4" name="Rectangle 5">
            <a:extLst>
              <a:ext uri="{FF2B5EF4-FFF2-40B4-BE49-F238E27FC236}">
                <a16:creationId xmlns:a16="http://schemas.microsoft.com/office/drawing/2014/main" id="{B116A951-4558-A248-C409-B8DD5FB23A33}"/>
              </a:ext>
            </a:extLst>
          </p:cNvPr>
          <p:cNvSpPr>
            <a:spLocks noGrp="1" noChangeArrowheads="1"/>
          </p:cNvSpPr>
          <p:nvPr>
            <p:ph type="ftr" sz="quarter" idx="11"/>
          </p:nvPr>
        </p:nvSpPr>
        <p:spPr>
          <a:ln/>
        </p:spPr>
        <p:txBody>
          <a:bodyPr/>
          <a:lstStyle>
            <a:lvl1pPr>
              <a:defRPr/>
            </a:lvl1pPr>
          </a:lstStyle>
          <a:p>
            <a:pPr>
              <a:defRPr/>
            </a:pPr>
            <a:endParaRPr lang="it-IT" altLang="en-US"/>
          </a:p>
        </p:txBody>
      </p:sp>
      <p:sp>
        <p:nvSpPr>
          <p:cNvPr id="5" name="Rectangle 6">
            <a:extLst>
              <a:ext uri="{FF2B5EF4-FFF2-40B4-BE49-F238E27FC236}">
                <a16:creationId xmlns:a16="http://schemas.microsoft.com/office/drawing/2014/main" id="{957465A9-E103-8B85-AAD3-59A3F7CACAE9}"/>
              </a:ext>
            </a:extLst>
          </p:cNvPr>
          <p:cNvSpPr>
            <a:spLocks noGrp="1" noChangeArrowheads="1"/>
          </p:cNvSpPr>
          <p:nvPr>
            <p:ph type="sldNum" sz="quarter" idx="12"/>
          </p:nvPr>
        </p:nvSpPr>
        <p:spPr>
          <a:ln/>
        </p:spPr>
        <p:txBody>
          <a:bodyPr/>
          <a:lstStyle>
            <a:lvl1pPr>
              <a:defRPr/>
            </a:lvl1pPr>
          </a:lstStyle>
          <a:p>
            <a:pPr>
              <a:defRPr/>
            </a:pPr>
            <a:fld id="{A4B20239-4DA1-CD4D-A06B-56E0D1950953}" type="slidenum">
              <a:rPr lang="it-IT" altLang="en-US"/>
              <a:pPr>
                <a:defRPr/>
              </a:pPr>
              <a:t>‹N›</a:t>
            </a:fld>
            <a:endParaRPr lang="it-IT" altLang="en-US"/>
          </a:p>
        </p:txBody>
      </p:sp>
    </p:spTree>
    <p:extLst>
      <p:ext uri="{BB962C8B-B14F-4D97-AF65-F5344CB8AC3E}">
        <p14:creationId xmlns:p14="http://schemas.microsoft.com/office/powerpoint/2010/main" val="1714109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424BBDB-F79B-4989-6FD2-5B80F90FEF20}"/>
              </a:ext>
            </a:extLst>
          </p:cNvPr>
          <p:cNvSpPr>
            <a:spLocks noGrp="1" noChangeArrowheads="1"/>
          </p:cNvSpPr>
          <p:nvPr>
            <p:ph type="dt" sz="half" idx="10"/>
          </p:nvPr>
        </p:nvSpPr>
        <p:spPr>
          <a:ln/>
        </p:spPr>
        <p:txBody>
          <a:bodyPr/>
          <a:lstStyle>
            <a:lvl1pPr>
              <a:defRPr/>
            </a:lvl1pPr>
          </a:lstStyle>
          <a:p>
            <a:pPr>
              <a:defRPr/>
            </a:pPr>
            <a:endParaRPr lang="it-IT" altLang="en-US"/>
          </a:p>
        </p:txBody>
      </p:sp>
      <p:sp>
        <p:nvSpPr>
          <p:cNvPr id="3" name="Rectangle 5">
            <a:extLst>
              <a:ext uri="{FF2B5EF4-FFF2-40B4-BE49-F238E27FC236}">
                <a16:creationId xmlns:a16="http://schemas.microsoft.com/office/drawing/2014/main" id="{C826E0E8-1CB7-BE4D-6E6E-A18706860676}"/>
              </a:ext>
            </a:extLst>
          </p:cNvPr>
          <p:cNvSpPr>
            <a:spLocks noGrp="1" noChangeArrowheads="1"/>
          </p:cNvSpPr>
          <p:nvPr>
            <p:ph type="ftr" sz="quarter" idx="11"/>
          </p:nvPr>
        </p:nvSpPr>
        <p:spPr>
          <a:ln/>
        </p:spPr>
        <p:txBody>
          <a:bodyPr/>
          <a:lstStyle>
            <a:lvl1pPr>
              <a:defRPr/>
            </a:lvl1pPr>
          </a:lstStyle>
          <a:p>
            <a:pPr>
              <a:defRPr/>
            </a:pPr>
            <a:endParaRPr lang="it-IT" altLang="en-US"/>
          </a:p>
        </p:txBody>
      </p:sp>
      <p:sp>
        <p:nvSpPr>
          <p:cNvPr id="4" name="Rectangle 6">
            <a:extLst>
              <a:ext uri="{FF2B5EF4-FFF2-40B4-BE49-F238E27FC236}">
                <a16:creationId xmlns:a16="http://schemas.microsoft.com/office/drawing/2014/main" id="{220CBE2F-7DCC-FABA-DAB6-8FD5BECC4123}"/>
              </a:ext>
            </a:extLst>
          </p:cNvPr>
          <p:cNvSpPr>
            <a:spLocks noGrp="1" noChangeArrowheads="1"/>
          </p:cNvSpPr>
          <p:nvPr>
            <p:ph type="sldNum" sz="quarter" idx="12"/>
          </p:nvPr>
        </p:nvSpPr>
        <p:spPr>
          <a:ln/>
        </p:spPr>
        <p:txBody>
          <a:bodyPr/>
          <a:lstStyle>
            <a:lvl1pPr>
              <a:defRPr/>
            </a:lvl1pPr>
          </a:lstStyle>
          <a:p>
            <a:pPr>
              <a:defRPr/>
            </a:pPr>
            <a:fld id="{4D9472C1-5656-8144-B376-26618C334D0D}" type="slidenum">
              <a:rPr lang="it-IT" altLang="en-US"/>
              <a:pPr>
                <a:defRPr/>
              </a:pPr>
              <a:t>‹N›</a:t>
            </a:fld>
            <a:endParaRPr lang="it-IT" altLang="en-US"/>
          </a:p>
        </p:txBody>
      </p:sp>
    </p:spTree>
    <p:extLst>
      <p:ext uri="{BB962C8B-B14F-4D97-AF65-F5344CB8AC3E}">
        <p14:creationId xmlns:p14="http://schemas.microsoft.com/office/powerpoint/2010/main" val="2766874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1" y="273050"/>
            <a:ext cx="4011084" cy="1162050"/>
          </a:xfrm>
        </p:spPr>
        <p:txBody>
          <a:bodyPr anchor="b"/>
          <a:lstStyle>
            <a:lvl1pPr algn="l">
              <a:defRPr sz="2000" b="1"/>
            </a:lvl1pPr>
          </a:lstStyle>
          <a:p>
            <a:r>
              <a:rPr lang="it-IT"/>
              <a:t>Fare clic per modificare lo stile del titolo</a:t>
            </a:r>
            <a:endParaRPr lang="en-US"/>
          </a:p>
        </p:txBody>
      </p:sp>
      <p:sp>
        <p:nvSpPr>
          <p:cNvPr id="3" name="Segnaposto contenut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a:extLst>
              <a:ext uri="{FF2B5EF4-FFF2-40B4-BE49-F238E27FC236}">
                <a16:creationId xmlns:a16="http://schemas.microsoft.com/office/drawing/2014/main" id="{8AB0B652-6F8B-2516-A23D-CD61A193311F}"/>
              </a:ext>
            </a:extLst>
          </p:cNvPr>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a:extLst>
              <a:ext uri="{FF2B5EF4-FFF2-40B4-BE49-F238E27FC236}">
                <a16:creationId xmlns:a16="http://schemas.microsoft.com/office/drawing/2014/main" id="{431429DE-9BB9-06AD-50CA-46798ED9D6C4}"/>
              </a:ext>
            </a:extLst>
          </p:cNvPr>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a:extLst>
              <a:ext uri="{FF2B5EF4-FFF2-40B4-BE49-F238E27FC236}">
                <a16:creationId xmlns:a16="http://schemas.microsoft.com/office/drawing/2014/main" id="{20F01842-7F83-C792-C3D9-C61C08E89DCA}"/>
              </a:ext>
            </a:extLst>
          </p:cNvPr>
          <p:cNvSpPr>
            <a:spLocks noGrp="1" noChangeArrowheads="1"/>
          </p:cNvSpPr>
          <p:nvPr>
            <p:ph type="sldNum" sz="quarter" idx="12"/>
          </p:nvPr>
        </p:nvSpPr>
        <p:spPr>
          <a:ln/>
        </p:spPr>
        <p:txBody>
          <a:bodyPr/>
          <a:lstStyle>
            <a:lvl1pPr>
              <a:defRPr/>
            </a:lvl1pPr>
          </a:lstStyle>
          <a:p>
            <a:pPr>
              <a:defRPr/>
            </a:pPr>
            <a:fld id="{DC6E1E31-FBE5-9948-98A2-29B07B847CBE}" type="slidenum">
              <a:rPr lang="it-IT" altLang="en-US"/>
              <a:pPr>
                <a:defRPr/>
              </a:pPr>
              <a:t>‹N›</a:t>
            </a:fld>
            <a:endParaRPr lang="it-IT" altLang="en-US"/>
          </a:p>
        </p:txBody>
      </p:sp>
    </p:spTree>
    <p:extLst>
      <p:ext uri="{BB962C8B-B14F-4D97-AF65-F5344CB8AC3E}">
        <p14:creationId xmlns:p14="http://schemas.microsoft.com/office/powerpoint/2010/main" val="2470346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2000" b="1"/>
            </a:lvl1pPr>
          </a:lstStyle>
          <a:p>
            <a:r>
              <a:rPr lang="it-IT"/>
              <a:t>Fare clic per modificare lo stile del titolo</a:t>
            </a:r>
            <a:endParaRPr lang="en-US"/>
          </a:p>
        </p:txBody>
      </p:sp>
      <p:sp>
        <p:nvSpPr>
          <p:cNvPr id="3" name="Segnaposto immagin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a:extLst>
              <a:ext uri="{FF2B5EF4-FFF2-40B4-BE49-F238E27FC236}">
                <a16:creationId xmlns:a16="http://schemas.microsoft.com/office/drawing/2014/main" id="{92FCC041-5026-63EC-D860-4C060AEF971A}"/>
              </a:ext>
            </a:extLst>
          </p:cNvPr>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a:extLst>
              <a:ext uri="{FF2B5EF4-FFF2-40B4-BE49-F238E27FC236}">
                <a16:creationId xmlns:a16="http://schemas.microsoft.com/office/drawing/2014/main" id="{1DCBD691-68B3-1EDE-3570-5745B76DC04D}"/>
              </a:ext>
            </a:extLst>
          </p:cNvPr>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a:extLst>
              <a:ext uri="{FF2B5EF4-FFF2-40B4-BE49-F238E27FC236}">
                <a16:creationId xmlns:a16="http://schemas.microsoft.com/office/drawing/2014/main" id="{DE50AC6C-4694-E83A-A8F1-C6EF5CFFDE42}"/>
              </a:ext>
            </a:extLst>
          </p:cNvPr>
          <p:cNvSpPr>
            <a:spLocks noGrp="1" noChangeArrowheads="1"/>
          </p:cNvSpPr>
          <p:nvPr>
            <p:ph type="sldNum" sz="quarter" idx="12"/>
          </p:nvPr>
        </p:nvSpPr>
        <p:spPr>
          <a:ln/>
        </p:spPr>
        <p:txBody>
          <a:bodyPr/>
          <a:lstStyle>
            <a:lvl1pPr>
              <a:defRPr/>
            </a:lvl1pPr>
          </a:lstStyle>
          <a:p>
            <a:pPr>
              <a:defRPr/>
            </a:pPr>
            <a:fld id="{E5F906BE-1E1E-E145-A915-4FF314783B05}" type="slidenum">
              <a:rPr lang="it-IT" altLang="en-US"/>
              <a:pPr>
                <a:defRPr/>
              </a:pPr>
              <a:t>‹N›</a:t>
            </a:fld>
            <a:endParaRPr lang="it-IT" altLang="en-US"/>
          </a:p>
        </p:txBody>
      </p:sp>
    </p:spTree>
    <p:extLst>
      <p:ext uri="{BB962C8B-B14F-4D97-AF65-F5344CB8AC3E}">
        <p14:creationId xmlns:p14="http://schemas.microsoft.com/office/powerpoint/2010/main" val="217050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5B747BF-1593-51FC-12C7-03A8BEC06168}"/>
              </a:ext>
            </a:extLst>
          </p:cNvPr>
          <p:cNvSpPr>
            <a:spLocks noGrp="1" noChangeArrowheads="1"/>
          </p:cNvSpPr>
          <p:nvPr>
            <p:ph type="title"/>
          </p:nvPr>
        </p:nvSpPr>
        <p:spPr bwMode="auto">
          <a:xfrm>
            <a:off x="609600" y="277814"/>
            <a:ext cx="109728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en-US"/>
              <a:t>Fare clic per modificare lo stile del titolo</a:t>
            </a:r>
          </a:p>
        </p:txBody>
      </p:sp>
      <p:sp>
        <p:nvSpPr>
          <p:cNvPr id="1027" name="Rectangle 3">
            <a:extLst>
              <a:ext uri="{FF2B5EF4-FFF2-40B4-BE49-F238E27FC236}">
                <a16:creationId xmlns:a16="http://schemas.microsoft.com/office/drawing/2014/main" id="{9F23F07B-33CB-66E3-34A5-CFE8CF8F5B6D}"/>
              </a:ext>
            </a:extLst>
          </p:cNvPr>
          <p:cNvSpPr>
            <a:spLocks noGrp="1" noChangeArrowheads="1"/>
          </p:cNvSpPr>
          <p:nvPr>
            <p:ph type="body" idx="1"/>
          </p:nvPr>
        </p:nvSpPr>
        <p:spPr bwMode="auto">
          <a:xfrm>
            <a:off x="609600" y="1600201"/>
            <a:ext cx="109728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en-US"/>
              <a:t>Fare clic per modificare gli stili del testo dello schema</a:t>
            </a:r>
          </a:p>
          <a:p>
            <a:pPr lvl="1"/>
            <a:r>
              <a:rPr lang="it-IT" altLang="en-US"/>
              <a:t>Secondo livello</a:t>
            </a:r>
          </a:p>
          <a:p>
            <a:pPr lvl="2"/>
            <a:r>
              <a:rPr lang="it-IT" altLang="en-US"/>
              <a:t>Terzo livello</a:t>
            </a:r>
          </a:p>
          <a:p>
            <a:pPr lvl="3"/>
            <a:r>
              <a:rPr lang="it-IT" altLang="en-US"/>
              <a:t>Quarto livello</a:t>
            </a:r>
          </a:p>
          <a:p>
            <a:pPr lvl="4"/>
            <a:r>
              <a:rPr lang="it-IT" altLang="en-US"/>
              <a:t>Quinto livello</a:t>
            </a:r>
          </a:p>
        </p:txBody>
      </p:sp>
      <p:sp>
        <p:nvSpPr>
          <p:cNvPr id="51204" name="Rectangle 4">
            <a:extLst>
              <a:ext uri="{FF2B5EF4-FFF2-40B4-BE49-F238E27FC236}">
                <a16:creationId xmlns:a16="http://schemas.microsoft.com/office/drawing/2014/main" id="{FD00F742-F971-9441-8F72-7C0C892FDC81}"/>
              </a:ext>
            </a:extLst>
          </p:cNvPr>
          <p:cNvSpPr>
            <a:spLocks noGrp="1" noChangeArrowheads="1"/>
          </p:cNvSpPr>
          <p:nvPr>
            <p:ph type="dt" sz="half" idx="2"/>
          </p:nvPr>
        </p:nvSpPr>
        <p:spPr bwMode="auto">
          <a:xfrm>
            <a:off x="609600" y="6243638"/>
            <a:ext cx="2844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mj-lt"/>
                <a:cs typeface="Arial" charset="0"/>
              </a:defRPr>
            </a:lvl1pPr>
          </a:lstStyle>
          <a:p>
            <a:pPr>
              <a:defRPr/>
            </a:pPr>
            <a:endParaRPr lang="it-IT" altLang="en-US"/>
          </a:p>
        </p:txBody>
      </p:sp>
      <p:sp>
        <p:nvSpPr>
          <p:cNvPr id="51205" name="Rectangle 5">
            <a:extLst>
              <a:ext uri="{FF2B5EF4-FFF2-40B4-BE49-F238E27FC236}">
                <a16:creationId xmlns:a16="http://schemas.microsoft.com/office/drawing/2014/main" id="{4213D053-989F-EBC7-0E69-EA838EBB38DF}"/>
              </a:ext>
            </a:extLst>
          </p:cNvPr>
          <p:cNvSpPr>
            <a:spLocks noGrp="1" noChangeArrowheads="1"/>
          </p:cNvSpPr>
          <p:nvPr>
            <p:ph type="ftr" sz="quarter" idx="3"/>
          </p:nvPr>
        </p:nvSpPr>
        <p:spPr bwMode="auto">
          <a:xfrm>
            <a:off x="4165600" y="6248400"/>
            <a:ext cx="3860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defRPr sz="1200">
                <a:latin typeface="+mj-lt"/>
                <a:cs typeface="Arial" charset="0"/>
              </a:defRPr>
            </a:lvl1pPr>
          </a:lstStyle>
          <a:p>
            <a:pPr>
              <a:defRPr/>
            </a:pPr>
            <a:endParaRPr lang="it-IT" altLang="en-US"/>
          </a:p>
        </p:txBody>
      </p:sp>
      <p:sp>
        <p:nvSpPr>
          <p:cNvPr id="51206" name="Rectangle 6">
            <a:extLst>
              <a:ext uri="{FF2B5EF4-FFF2-40B4-BE49-F238E27FC236}">
                <a16:creationId xmlns:a16="http://schemas.microsoft.com/office/drawing/2014/main" id="{6B39D5C9-7BDC-218C-522E-43BB47CFC79C}"/>
              </a:ext>
            </a:extLst>
          </p:cNvPr>
          <p:cNvSpPr>
            <a:spLocks noGrp="1" noChangeArrowheads="1"/>
          </p:cNvSpPr>
          <p:nvPr>
            <p:ph type="sldNum" sz="quarter" idx="4"/>
          </p:nvPr>
        </p:nvSpPr>
        <p:spPr bwMode="auto">
          <a:xfrm>
            <a:off x="8737600" y="6243638"/>
            <a:ext cx="2844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atin typeface="Garamond" panose="02020404030301010803" pitchFamily="18" charset="0"/>
              </a:defRPr>
            </a:lvl1pPr>
          </a:lstStyle>
          <a:p>
            <a:pPr>
              <a:defRPr/>
            </a:pPr>
            <a:fld id="{2D8B6F79-2C5C-1746-AE00-9436FEC37F8D}" type="slidenum">
              <a:rPr lang="it-IT" altLang="en-US"/>
              <a:pPr>
                <a:defRPr/>
              </a:pPr>
              <a:t>‹N›</a:t>
            </a:fld>
            <a:endParaRPr lang="it-IT" altLang="en-US"/>
          </a:p>
        </p:txBody>
      </p:sp>
      <p:sp>
        <p:nvSpPr>
          <p:cNvPr id="1031" name="Freeform 7">
            <a:extLst>
              <a:ext uri="{FF2B5EF4-FFF2-40B4-BE49-F238E27FC236}">
                <a16:creationId xmlns:a16="http://schemas.microsoft.com/office/drawing/2014/main" id="{67BCE2B4-2C11-796A-FF2B-08C044565C81}"/>
              </a:ext>
            </a:extLst>
          </p:cNvPr>
          <p:cNvSpPr>
            <a:spLocks noChangeArrowheads="1"/>
          </p:cNvSpPr>
          <p:nvPr/>
        </p:nvSpPr>
        <p:spPr bwMode="auto">
          <a:xfrm>
            <a:off x="508000" y="228600"/>
            <a:ext cx="10972800" cy="6096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032" name="Line 8">
            <a:extLst>
              <a:ext uri="{FF2B5EF4-FFF2-40B4-BE49-F238E27FC236}">
                <a16:creationId xmlns:a16="http://schemas.microsoft.com/office/drawing/2014/main" id="{2D17555F-5724-3CFB-50FE-45102552B04B}"/>
              </a:ext>
            </a:extLst>
          </p:cNvPr>
          <p:cNvSpPr>
            <a:spLocks noChangeShapeType="1"/>
          </p:cNvSpPr>
          <p:nvPr/>
        </p:nvSpPr>
        <p:spPr bwMode="auto">
          <a:xfrm>
            <a:off x="609600" y="6172200"/>
            <a:ext cx="109728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it-IT"/>
          </a:p>
        </p:txBody>
      </p:sp>
    </p:spTree>
  </p:cSld>
  <p:clrMap bg1="lt1" tx1="dk1" bg2="lt2" tx2="dk2" accent1="accent1" accent2="accent2" accent3="accent3" accent4="accent4" accent5="accent5" accent6="accent6" hlink="hlink" folHlink="folHlink"/>
  <p:sldLayoutIdLst>
    <p:sldLayoutId id="2147483757"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hf hdr="0" ftr="0" dt="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cs typeface="Arial" charset="0"/>
        </a:defRPr>
      </a:lvl2pPr>
      <a:lvl3pPr algn="l" rtl="0" eaLnBrk="0" fontAlgn="base" hangingPunct="0">
        <a:spcBef>
          <a:spcPct val="0"/>
        </a:spcBef>
        <a:spcAft>
          <a:spcPct val="0"/>
        </a:spcAft>
        <a:defRPr sz="4200">
          <a:solidFill>
            <a:schemeClr val="tx2"/>
          </a:solidFill>
          <a:latin typeface="Garamond" pitchFamily="18" charset="0"/>
          <a:cs typeface="Arial" charset="0"/>
        </a:defRPr>
      </a:lvl3pPr>
      <a:lvl4pPr algn="l" rtl="0" eaLnBrk="0" fontAlgn="base" hangingPunct="0">
        <a:spcBef>
          <a:spcPct val="0"/>
        </a:spcBef>
        <a:spcAft>
          <a:spcPct val="0"/>
        </a:spcAft>
        <a:defRPr sz="4200">
          <a:solidFill>
            <a:schemeClr val="tx2"/>
          </a:solidFill>
          <a:latin typeface="Garamond" pitchFamily="18" charset="0"/>
          <a:cs typeface="Arial" charset="0"/>
        </a:defRPr>
      </a:lvl4pPr>
      <a:lvl5pPr algn="l" rtl="0" eaLnBrk="0" fontAlgn="base" hangingPunct="0">
        <a:spcBef>
          <a:spcPct val="0"/>
        </a:spcBef>
        <a:spcAft>
          <a:spcPct val="0"/>
        </a:spcAft>
        <a:defRPr sz="4200">
          <a:solidFill>
            <a:schemeClr val="tx2"/>
          </a:solidFill>
          <a:latin typeface="Garamond" pitchFamily="18" charset="0"/>
          <a:cs typeface="Arial" charset="0"/>
        </a:defRPr>
      </a:lvl5pPr>
      <a:lvl6pPr marL="457200" algn="l" rtl="0" fontAlgn="base">
        <a:spcBef>
          <a:spcPct val="0"/>
        </a:spcBef>
        <a:spcAft>
          <a:spcPct val="0"/>
        </a:spcAft>
        <a:defRPr sz="4200">
          <a:solidFill>
            <a:schemeClr val="tx2"/>
          </a:solidFill>
          <a:latin typeface="Garamond" pitchFamily="18" charset="0"/>
          <a:cs typeface="Arial" charset="0"/>
        </a:defRPr>
      </a:lvl6pPr>
      <a:lvl7pPr marL="914400" algn="l" rtl="0" fontAlgn="base">
        <a:spcBef>
          <a:spcPct val="0"/>
        </a:spcBef>
        <a:spcAft>
          <a:spcPct val="0"/>
        </a:spcAft>
        <a:defRPr sz="4200">
          <a:solidFill>
            <a:schemeClr val="tx2"/>
          </a:solidFill>
          <a:latin typeface="Garamond" pitchFamily="18" charset="0"/>
          <a:cs typeface="Arial" charset="0"/>
        </a:defRPr>
      </a:lvl7pPr>
      <a:lvl8pPr marL="1371600" algn="l" rtl="0" fontAlgn="base">
        <a:spcBef>
          <a:spcPct val="0"/>
        </a:spcBef>
        <a:spcAft>
          <a:spcPct val="0"/>
        </a:spcAft>
        <a:defRPr sz="4200">
          <a:solidFill>
            <a:schemeClr val="tx2"/>
          </a:solidFill>
          <a:latin typeface="Garamond" pitchFamily="18" charset="0"/>
          <a:cs typeface="Arial" charset="0"/>
        </a:defRPr>
      </a:lvl8pPr>
      <a:lvl9pPr marL="1828800" algn="l" rtl="0" fontAlgn="base">
        <a:spcBef>
          <a:spcPct val="0"/>
        </a:spcBef>
        <a:spcAft>
          <a:spcPct val="0"/>
        </a:spcAft>
        <a:defRPr sz="42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9A9A854-B002-6848-2E15-A571A1F7F143}"/>
              </a:ext>
            </a:extLst>
          </p:cNvPr>
          <p:cNvSpPr>
            <a:spLocks noGrp="1" noChangeArrowheads="1"/>
          </p:cNvSpPr>
          <p:nvPr>
            <p:ph type="ctrTitle"/>
          </p:nvPr>
        </p:nvSpPr>
        <p:spPr>
          <a:xfrm>
            <a:off x="911425" y="2030645"/>
            <a:ext cx="10670975" cy="2160389"/>
          </a:xfrm>
        </p:spPr>
        <p:txBody>
          <a:bodyPr/>
          <a:lstStyle/>
          <a:p>
            <a:pPr algn="ctr" eaLnBrk="1" hangingPunct="1"/>
            <a:r>
              <a:rPr lang="it-IT" altLang="it-IT" sz="2600" b="1" dirty="0"/>
              <a:t>WEBINAR</a:t>
            </a:r>
            <a:br>
              <a:rPr lang="it-IT" altLang="it-IT" sz="2600" b="1" dirty="0"/>
            </a:br>
            <a:r>
              <a:rPr lang="it-IT" altLang="it-IT" sz="2600" b="1" dirty="0">
                <a:solidFill>
                  <a:srgbClr val="FF0000"/>
                </a:solidFill>
              </a:rPr>
              <a:t>DL </a:t>
            </a:r>
            <a:r>
              <a:rPr lang="it-IT" sz="2600" b="1" dirty="0">
                <a:solidFill>
                  <a:srgbClr val="FF0000"/>
                </a:solidFill>
              </a:rPr>
              <a:t>9 agosto 2024 n. 113 recante </a:t>
            </a:r>
            <a:br>
              <a:rPr lang="it-IT" sz="2600" b="1" dirty="0"/>
            </a:br>
            <a:r>
              <a:rPr lang="it-IT" sz="2600" b="1" dirty="0"/>
              <a:t>“</a:t>
            </a:r>
            <a:r>
              <a:rPr lang="it-IT" sz="2600" b="1" i="1" dirty="0"/>
              <a:t>Misure urgenti di carattere fiscale, proroghe di termini normativi ed interventi di carattere economico</a:t>
            </a:r>
            <a:r>
              <a:rPr lang="it-IT" sz="2600" b="1" dirty="0"/>
              <a:t>” </a:t>
            </a:r>
            <a:r>
              <a:rPr lang="it-IT" sz="2600" b="1" dirty="0">
                <a:solidFill>
                  <a:srgbClr val="FF0000"/>
                </a:solidFill>
              </a:rPr>
              <a:t>convertito in legge 7 ottobre 2024, n. 143</a:t>
            </a:r>
            <a:endParaRPr lang="it-IT" altLang="it-IT" sz="3200" b="1" dirty="0">
              <a:solidFill>
                <a:srgbClr val="FF0000"/>
              </a:solidFill>
            </a:endParaRPr>
          </a:p>
        </p:txBody>
      </p:sp>
      <p:sp>
        <p:nvSpPr>
          <p:cNvPr id="15362" name="Rectangle 3">
            <a:extLst>
              <a:ext uri="{FF2B5EF4-FFF2-40B4-BE49-F238E27FC236}">
                <a16:creationId xmlns:a16="http://schemas.microsoft.com/office/drawing/2014/main" id="{9BA0B038-17B2-C66A-7B91-D2D837E671EE}"/>
              </a:ext>
            </a:extLst>
          </p:cNvPr>
          <p:cNvSpPr>
            <a:spLocks noGrp="1" noChangeArrowheads="1"/>
          </p:cNvSpPr>
          <p:nvPr>
            <p:ph type="subTitle" idx="1"/>
          </p:nvPr>
        </p:nvSpPr>
        <p:spPr>
          <a:xfrm>
            <a:off x="1415480" y="4149080"/>
            <a:ext cx="9721079" cy="2455228"/>
          </a:xfrm>
        </p:spPr>
        <p:txBody>
          <a:bodyPr/>
          <a:lstStyle/>
          <a:p>
            <a:pPr algn="ctr" eaLnBrk="1" hangingPunct="1">
              <a:lnSpc>
                <a:spcPct val="90000"/>
              </a:lnSpc>
              <a:defRPr/>
            </a:pPr>
            <a:r>
              <a:rPr lang="it-IT" altLang="it-IT" sz="2000" b="1" dirty="0">
                <a:solidFill>
                  <a:schemeClr val="tx2"/>
                </a:solidFill>
                <a:latin typeface="+mj-lt"/>
                <a:ea typeface="+mj-ea"/>
                <a:cs typeface="+mj-cs"/>
              </a:rPr>
              <a:t>A cura di</a:t>
            </a:r>
          </a:p>
          <a:p>
            <a:pPr algn="ctr" eaLnBrk="1" hangingPunct="1">
              <a:lnSpc>
                <a:spcPct val="90000"/>
              </a:lnSpc>
              <a:defRPr/>
            </a:pPr>
            <a:r>
              <a:rPr lang="it-IT" altLang="it-IT" sz="2600" b="1" dirty="0">
                <a:solidFill>
                  <a:schemeClr val="tx2"/>
                </a:solidFill>
                <a:latin typeface="+mj-lt"/>
                <a:ea typeface="+mj-ea"/>
                <a:cs typeface="+mj-cs"/>
              </a:rPr>
              <a:t>Stefania Dota                   Massimo Allulli          Giuseppe Ferraina</a:t>
            </a:r>
          </a:p>
          <a:p>
            <a:pPr eaLnBrk="1" hangingPunct="1">
              <a:lnSpc>
                <a:spcPct val="90000"/>
              </a:lnSpc>
              <a:defRPr/>
            </a:pPr>
            <a:r>
              <a:rPr lang="it-IT" altLang="it-IT" sz="1600" b="1" dirty="0">
                <a:solidFill>
                  <a:schemeClr val="tx2"/>
                </a:solidFill>
                <a:latin typeface="+mj-lt"/>
                <a:ea typeface="+mj-ea"/>
                <a:cs typeface="+mj-cs"/>
              </a:rPr>
              <a:t>                  ANCI</a:t>
            </a:r>
            <a:r>
              <a:rPr lang="it-IT" altLang="it-IT" sz="2600" b="1" dirty="0">
                <a:solidFill>
                  <a:schemeClr val="tx2"/>
                </a:solidFill>
                <a:latin typeface="+mj-lt"/>
                <a:ea typeface="+mj-ea"/>
                <a:cs typeface="+mj-cs"/>
              </a:rPr>
              <a:t>  		                     </a:t>
            </a:r>
            <a:r>
              <a:rPr lang="it-IT" altLang="it-IT" sz="1600" b="1" dirty="0">
                <a:solidFill>
                  <a:schemeClr val="tx2"/>
                </a:solidFill>
                <a:latin typeface="+mj-lt"/>
                <a:ea typeface="+mj-ea"/>
                <a:cs typeface="+mj-cs"/>
              </a:rPr>
              <a:t>ANCI			    IFEL</a:t>
            </a:r>
          </a:p>
          <a:p>
            <a:pPr eaLnBrk="1" hangingPunct="1">
              <a:lnSpc>
                <a:spcPct val="90000"/>
              </a:lnSpc>
              <a:defRPr/>
            </a:pPr>
            <a:r>
              <a:rPr lang="it-IT" altLang="it-IT" sz="1600" b="1" dirty="0">
                <a:solidFill>
                  <a:schemeClr val="tx2"/>
                </a:solidFill>
                <a:latin typeface="+mj-lt"/>
                <a:ea typeface="+mj-ea"/>
                <a:cs typeface="+mj-cs"/>
              </a:rPr>
              <a:t>  Vice Segretario Generale                                 Unità intersettoriale 	      Dipartimento Finanza Locale 				            sul PNRR</a:t>
            </a:r>
            <a:br>
              <a:rPr lang="it-IT" altLang="it-IT" sz="2600" b="1" dirty="0">
                <a:solidFill>
                  <a:schemeClr val="tx2"/>
                </a:solidFill>
                <a:latin typeface="+mj-lt"/>
                <a:ea typeface="+mj-ea"/>
                <a:cs typeface="+mj-cs"/>
              </a:rPr>
            </a:br>
            <a:endParaRPr lang="it-IT" altLang="it-IT" sz="2600" b="1" dirty="0">
              <a:solidFill>
                <a:schemeClr val="tx2"/>
              </a:solidFill>
              <a:latin typeface="+mj-lt"/>
              <a:ea typeface="+mj-ea"/>
              <a:cs typeface="+mj-cs"/>
            </a:endParaRPr>
          </a:p>
          <a:p>
            <a:pPr algn="ctr" eaLnBrk="1" hangingPunct="1">
              <a:lnSpc>
                <a:spcPct val="90000"/>
              </a:lnSpc>
              <a:defRPr/>
            </a:pPr>
            <a:r>
              <a:rPr lang="it-IT" altLang="it-IT" sz="2000" b="1" dirty="0">
                <a:solidFill>
                  <a:schemeClr val="tx2"/>
                </a:solidFill>
                <a:latin typeface="+mj-lt"/>
                <a:ea typeface="+mj-ea"/>
                <a:cs typeface="+mj-cs"/>
              </a:rPr>
              <a:t>17 ottobre 2024</a:t>
            </a:r>
          </a:p>
          <a:p>
            <a:pPr algn="ctr" eaLnBrk="1" hangingPunct="1">
              <a:lnSpc>
                <a:spcPct val="90000"/>
              </a:lnSpc>
              <a:defRPr/>
            </a:pPr>
            <a:endParaRPr lang="it-IT" altLang="it-IT" b="1" dirty="0">
              <a:solidFill>
                <a:schemeClr val="tx2"/>
              </a:solidFill>
              <a:latin typeface="+mj-lt"/>
              <a:ea typeface="+mj-ea"/>
              <a:cs typeface="+mj-cs"/>
            </a:endParaRPr>
          </a:p>
        </p:txBody>
      </p:sp>
      <p:pic>
        <p:nvPicPr>
          <p:cNvPr id="5124" name="Picture 5" descr="logo anci">
            <a:extLst>
              <a:ext uri="{FF2B5EF4-FFF2-40B4-BE49-F238E27FC236}">
                <a16:creationId xmlns:a16="http://schemas.microsoft.com/office/drawing/2014/main" id="{9A58C0DE-954C-28B5-DDE5-7E919284E0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5639" y="620713"/>
            <a:ext cx="841375"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egnaposto numero diapositiva 1">
            <a:extLst>
              <a:ext uri="{FF2B5EF4-FFF2-40B4-BE49-F238E27FC236}">
                <a16:creationId xmlns:a16="http://schemas.microsoft.com/office/drawing/2014/main" id="{72EE1BFC-4D79-FEE0-44A8-6480BF956873}"/>
              </a:ext>
            </a:extLst>
          </p:cNvPr>
          <p:cNvSpPr>
            <a:spLocks noGrp="1"/>
          </p:cNvSpPr>
          <p:nvPr>
            <p:ph type="sldNum" sz="quarter" idx="12"/>
          </p:nvPr>
        </p:nvSpPr>
        <p:spPr/>
        <p:txBody>
          <a:bodyPr/>
          <a:lstStyle/>
          <a:p>
            <a:pPr>
              <a:defRPr/>
            </a:pPr>
            <a:fld id="{0EF02AC7-52A5-664F-84C3-47519CB053ED}" type="slidenum">
              <a:rPr lang="it-IT" altLang="en-US" smtClean="0"/>
              <a:pPr>
                <a:defRPr/>
              </a:pPr>
              <a:t>1</a:t>
            </a:fld>
            <a:endParaRPr lang="it-IT"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4D5699-ECB7-5EE2-8BBD-F2FF8301DF46}"/>
              </a:ext>
            </a:extLst>
          </p:cNvPr>
          <p:cNvSpPr>
            <a:spLocks noGrp="1"/>
          </p:cNvSpPr>
          <p:nvPr>
            <p:ph type="title"/>
          </p:nvPr>
        </p:nvSpPr>
        <p:spPr>
          <a:xfrm>
            <a:off x="551384" y="332656"/>
            <a:ext cx="11377264" cy="720080"/>
          </a:xfrm>
        </p:spPr>
        <p:txBody>
          <a:bodyPr/>
          <a:lstStyle/>
          <a:p>
            <a:pPr algn="just"/>
            <a:r>
              <a:rPr lang="it-IT" sz="2400" b="1" kern="1200" cap="small" dirty="0">
                <a:solidFill>
                  <a:schemeClr val="accent6">
                    <a:lumMod val="75000"/>
                  </a:schemeClr>
                </a:solidFill>
                <a:ea typeface="Calibri" panose="020F0502020204030204" pitchFamily="34" charset="0"/>
                <a:cs typeface="Arial" panose="020B0604020202020204" pitchFamily="34" charset="0"/>
              </a:rPr>
              <a:t>Disposizioni in materia di segretari comunali (Art. 18 quater) </a:t>
            </a:r>
            <a:r>
              <a:rPr lang="it-IT" sz="2400" b="1" i="1" kern="1200" cap="small" dirty="0">
                <a:solidFill>
                  <a:schemeClr val="accent6">
                    <a:lumMod val="75000"/>
                  </a:schemeClr>
                </a:solidFill>
                <a:ea typeface="Calibri" panose="020F0502020204030204" pitchFamily="34" charset="0"/>
                <a:cs typeface="Arial" panose="020B0604020202020204" pitchFamily="34" charset="0"/>
              </a:rPr>
              <a:t>5/5</a:t>
            </a:r>
          </a:p>
        </p:txBody>
      </p:sp>
      <p:sp>
        <p:nvSpPr>
          <p:cNvPr id="3" name="Segnaposto contenuto 2">
            <a:extLst>
              <a:ext uri="{FF2B5EF4-FFF2-40B4-BE49-F238E27FC236}">
                <a16:creationId xmlns:a16="http://schemas.microsoft.com/office/drawing/2014/main" id="{35593C80-96A7-88D6-39CD-8B41A68B1A10}"/>
              </a:ext>
            </a:extLst>
          </p:cNvPr>
          <p:cNvSpPr>
            <a:spLocks noGrp="1"/>
          </p:cNvSpPr>
          <p:nvPr>
            <p:ph idx="1"/>
          </p:nvPr>
        </p:nvSpPr>
        <p:spPr>
          <a:xfrm>
            <a:off x="407368" y="1513165"/>
            <a:ext cx="11377264" cy="5156195"/>
          </a:xfrm>
        </p:spPr>
        <p:txBody>
          <a:bodyPr/>
          <a:lstStyle/>
          <a:p>
            <a:pPr marL="0" indent="0" algn="just">
              <a:lnSpc>
                <a:spcPct val="150000"/>
              </a:lnSpc>
              <a:buNone/>
            </a:pPr>
            <a:r>
              <a:rPr lang="it-IT" sz="2000" dirty="0">
                <a:solidFill>
                  <a:srgbClr val="000000"/>
                </a:solidFill>
                <a:latin typeface="+mj-lt"/>
                <a:ea typeface="Aptos" panose="020B0004020202020204" pitchFamily="34" charset="0"/>
                <a:cs typeface="Times New Roman" panose="02020603050405020304" pitchFamily="18" charset="0"/>
              </a:rPr>
              <a:t>Le </a:t>
            </a:r>
            <a:r>
              <a:rPr lang="it-IT" sz="2000" u="sng" dirty="0">
                <a:solidFill>
                  <a:srgbClr val="000000"/>
                </a:solidFill>
                <a:latin typeface="+mj-lt"/>
                <a:ea typeface="Aptos" panose="020B0004020202020204" pitchFamily="34" charset="0"/>
                <a:cs typeface="Times New Roman" panose="02020603050405020304" pitchFamily="18" charset="0"/>
              </a:rPr>
              <a:t>procedure semplificate per l’accesso alla carriera di Segretario comunale previste dall’art. 25 bis del </a:t>
            </a:r>
            <a:r>
              <a:rPr lang="it-IT" sz="2000" u="sng" dirty="0" err="1">
                <a:solidFill>
                  <a:srgbClr val="000000"/>
                </a:solidFill>
                <a:latin typeface="+mj-lt"/>
                <a:ea typeface="Aptos" panose="020B0004020202020204" pitchFamily="34" charset="0"/>
                <a:cs typeface="Times New Roman" panose="02020603050405020304" pitchFamily="18" charset="0"/>
              </a:rPr>
              <a:t>d.l.</a:t>
            </a:r>
            <a:r>
              <a:rPr lang="it-IT" sz="2000" u="sng" dirty="0">
                <a:solidFill>
                  <a:srgbClr val="000000"/>
                </a:solidFill>
                <a:latin typeface="+mj-lt"/>
                <a:ea typeface="Aptos" panose="020B0004020202020204" pitchFamily="34" charset="0"/>
                <a:cs typeface="Times New Roman" panose="02020603050405020304" pitchFamily="18" charset="0"/>
              </a:rPr>
              <a:t> n. 104/2020, possono essere applicate ai bandi di concorso per il reclutamento dei Segretari comunali fino al 31 dicembre 2026. </a:t>
            </a:r>
          </a:p>
          <a:p>
            <a:pPr marL="0" indent="0" algn="just">
              <a:lnSpc>
                <a:spcPct val="150000"/>
              </a:lnSpc>
              <a:spcAft>
                <a:spcPts val="800"/>
              </a:spcAft>
              <a:buNone/>
            </a:pPr>
            <a:r>
              <a:rPr lang="it-IT" sz="2000" kern="100" dirty="0">
                <a:latin typeface="+mj-lt"/>
                <a:ea typeface="Aptos" panose="020B0004020202020204" pitchFamily="34" charset="0"/>
                <a:cs typeface="Times New Roman" panose="02020603050405020304" pitchFamily="18" charset="0"/>
              </a:rPr>
              <a:t>Tali procedure semplificate prevedono:</a:t>
            </a:r>
            <a:endParaRPr lang="it-IT" sz="2000" dirty="0">
              <a:solidFill>
                <a:srgbClr val="000000"/>
              </a:solidFill>
              <a:latin typeface="+mj-lt"/>
              <a:ea typeface="Aptos" panose="020B0004020202020204" pitchFamily="34" charset="0"/>
              <a:cs typeface="Times New Roman" panose="02020603050405020304" pitchFamily="18" charset="0"/>
            </a:endParaRPr>
          </a:p>
          <a:p>
            <a:pPr algn="just">
              <a:lnSpc>
                <a:spcPct val="150000"/>
              </a:lnSpc>
              <a:spcAft>
                <a:spcPts val="595"/>
              </a:spcAft>
              <a:buFont typeface="Symbol" panose="05050102010706020507" pitchFamily="18" charset="2"/>
              <a:buChar char=""/>
            </a:pPr>
            <a:r>
              <a:rPr lang="it-IT" sz="2000" dirty="0">
                <a:solidFill>
                  <a:srgbClr val="000000"/>
                </a:solidFill>
                <a:latin typeface="+mj-lt"/>
                <a:ea typeface="Aptos" panose="020B0004020202020204" pitchFamily="34" charset="0"/>
                <a:cs typeface="Times New Roman" panose="02020603050405020304" pitchFamily="18" charset="0"/>
              </a:rPr>
              <a:t>la possibilità di presentare la domanda di partecipazione al concorso per via telematica, attraverso apposita piattaforma digitale, utilizzando la PEC e lo SPID;</a:t>
            </a:r>
          </a:p>
          <a:p>
            <a:pPr algn="just">
              <a:lnSpc>
                <a:spcPct val="150000"/>
              </a:lnSpc>
              <a:spcAft>
                <a:spcPts val="595"/>
              </a:spcAft>
              <a:buFont typeface="Symbol" panose="05050102010706020507" pitchFamily="18" charset="2"/>
              <a:buChar char=""/>
            </a:pPr>
            <a:r>
              <a:rPr lang="it-IT" sz="2000" dirty="0">
                <a:solidFill>
                  <a:srgbClr val="000000"/>
                </a:solidFill>
                <a:latin typeface="+mj-lt"/>
                <a:ea typeface="Aptos" panose="020B0004020202020204" pitchFamily="34" charset="0"/>
                <a:cs typeface="Times New Roman" panose="02020603050405020304" pitchFamily="18" charset="0"/>
              </a:rPr>
              <a:t>lo svolgimento delle prove, sia preselettive che scritte, con modalità telematiche; </a:t>
            </a:r>
          </a:p>
          <a:p>
            <a:pPr algn="just">
              <a:lnSpc>
                <a:spcPct val="150000"/>
              </a:lnSpc>
              <a:buFont typeface="Symbol" panose="05050102010706020507" pitchFamily="18" charset="2"/>
              <a:buChar char=""/>
            </a:pPr>
            <a:r>
              <a:rPr lang="it-IT" sz="2000" dirty="0">
                <a:solidFill>
                  <a:srgbClr val="000000"/>
                </a:solidFill>
                <a:latin typeface="+mj-lt"/>
                <a:ea typeface="Aptos" panose="020B0004020202020204" pitchFamily="34" charset="0"/>
                <a:cs typeface="Times New Roman" panose="02020603050405020304" pitchFamily="18" charset="0"/>
              </a:rPr>
              <a:t>la possibilità di effettuare la prova orale in videoconferenza. </a:t>
            </a:r>
          </a:p>
          <a:p>
            <a:pPr marL="0" indent="0" algn="just">
              <a:lnSpc>
                <a:spcPct val="107000"/>
              </a:lnSpc>
              <a:spcAft>
                <a:spcPts val="800"/>
              </a:spcAft>
              <a:buNone/>
            </a:pPr>
            <a:r>
              <a:rPr lang="it-IT" sz="1800" kern="100" dirty="0">
                <a:latin typeface="Times New Roman" panose="02020603050405020304" pitchFamily="18" charset="0"/>
                <a:ea typeface="Aptos" panose="020B0004020202020204" pitchFamily="34" charset="0"/>
                <a:cs typeface="Times New Roman" panose="02020603050405020304" pitchFamily="18" charset="0"/>
              </a:rPr>
              <a:t> </a:t>
            </a:r>
          </a:p>
        </p:txBody>
      </p:sp>
      <p:sp>
        <p:nvSpPr>
          <p:cNvPr id="4" name="Segnaposto numero diapositiva 3">
            <a:extLst>
              <a:ext uri="{FF2B5EF4-FFF2-40B4-BE49-F238E27FC236}">
                <a16:creationId xmlns:a16="http://schemas.microsoft.com/office/drawing/2014/main" id="{D0AF7C0B-8269-59BC-BA8B-338FDBFFCC56}"/>
              </a:ext>
            </a:extLst>
          </p:cNvPr>
          <p:cNvSpPr>
            <a:spLocks noGrp="1"/>
          </p:cNvSpPr>
          <p:nvPr>
            <p:ph type="sldNum" sz="quarter" idx="12"/>
          </p:nvPr>
        </p:nvSpPr>
        <p:spPr/>
        <p:txBody>
          <a:bodyPr/>
          <a:lstStyle/>
          <a:p>
            <a:pPr>
              <a:defRPr/>
            </a:pPr>
            <a:fld id="{F108AE1E-A6DA-EE44-A37A-0DC4D01779FF}" type="slidenum">
              <a:rPr lang="it-IT" altLang="en-US" smtClean="0"/>
              <a:pPr>
                <a:defRPr/>
              </a:pPr>
              <a:t>10</a:t>
            </a:fld>
            <a:endParaRPr lang="it-IT" altLang="en-US"/>
          </a:p>
        </p:txBody>
      </p:sp>
    </p:spTree>
    <p:extLst>
      <p:ext uri="{BB962C8B-B14F-4D97-AF65-F5344CB8AC3E}">
        <p14:creationId xmlns:p14="http://schemas.microsoft.com/office/powerpoint/2010/main" val="2928144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175042-1676-EC77-B9DB-9AF56917121E}"/>
              </a:ext>
            </a:extLst>
          </p:cNvPr>
          <p:cNvSpPr>
            <a:spLocks noGrp="1"/>
          </p:cNvSpPr>
          <p:nvPr>
            <p:ph type="title"/>
          </p:nvPr>
        </p:nvSpPr>
        <p:spPr>
          <a:xfrm>
            <a:off x="914400" y="2066925"/>
            <a:ext cx="10363200" cy="1362075"/>
          </a:xfrm>
        </p:spPr>
        <p:txBody>
          <a:bodyPr/>
          <a:lstStyle/>
          <a:p>
            <a:pPr algn="ctr"/>
            <a:r>
              <a:rPr lang="it-IT" dirty="0"/>
              <a:t>Messa in sicurezza del territorio,</a:t>
            </a:r>
            <a:br>
              <a:rPr lang="it-IT" dirty="0"/>
            </a:br>
            <a:r>
              <a:rPr lang="it-IT" dirty="0"/>
              <a:t>piccole e medie opere, Rigenerazione urbana </a:t>
            </a:r>
            <a:br>
              <a:rPr lang="it-IT" dirty="0"/>
            </a:br>
            <a:endParaRPr lang="it-IT" dirty="0"/>
          </a:p>
        </p:txBody>
      </p:sp>
      <p:sp>
        <p:nvSpPr>
          <p:cNvPr id="4" name="Segnaposto numero diapositiva 3">
            <a:extLst>
              <a:ext uri="{FF2B5EF4-FFF2-40B4-BE49-F238E27FC236}">
                <a16:creationId xmlns:a16="http://schemas.microsoft.com/office/drawing/2014/main" id="{093AD38B-A123-FEAF-19F3-AEAD05A730C4}"/>
              </a:ext>
            </a:extLst>
          </p:cNvPr>
          <p:cNvSpPr>
            <a:spLocks noGrp="1"/>
          </p:cNvSpPr>
          <p:nvPr>
            <p:ph type="sldNum" sz="quarter" idx="12"/>
          </p:nvPr>
        </p:nvSpPr>
        <p:spPr/>
        <p:txBody>
          <a:bodyPr/>
          <a:lstStyle/>
          <a:p>
            <a:pPr>
              <a:defRPr/>
            </a:pPr>
            <a:fld id="{81F94864-6C01-1842-A4FF-83D13775DDFC}" type="slidenum">
              <a:rPr lang="it-IT" altLang="en-US" smtClean="0"/>
              <a:pPr>
                <a:defRPr/>
              </a:pPr>
              <a:t>11</a:t>
            </a:fld>
            <a:endParaRPr lang="it-IT" altLang="en-US"/>
          </a:p>
        </p:txBody>
      </p:sp>
    </p:spTree>
    <p:extLst>
      <p:ext uri="{BB962C8B-B14F-4D97-AF65-F5344CB8AC3E}">
        <p14:creationId xmlns:p14="http://schemas.microsoft.com/office/powerpoint/2010/main" val="442918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765579-67F9-8843-BE68-4AC58BC5DAD8}"/>
              </a:ext>
            </a:extLst>
          </p:cNvPr>
          <p:cNvSpPr>
            <a:spLocks noGrp="1"/>
          </p:cNvSpPr>
          <p:nvPr>
            <p:ph type="title"/>
          </p:nvPr>
        </p:nvSpPr>
        <p:spPr>
          <a:xfrm>
            <a:off x="565176" y="260649"/>
            <a:ext cx="11017224" cy="48339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t-IT" sz="3200" b="1" kern="1200" cap="small" dirty="0">
                <a:solidFill>
                  <a:schemeClr val="accent6">
                    <a:lumMod val="75000"/>
                  </a:schemeClr>
                </a:solidFill>
                <a:ea typeface="Calibri" panose="020F0502020204030204" pitchFamily="34" charset="0"/>
                <a:cs typeface="Arial" panose="020B0604020202020204" pitchFamily="34" charset="0"/>
              </a:rPr>
              <a:t>Proroga di termini per affidamento lavori (Art. 7-ter)</a:t>
            </a:r>
            <a:br>
              <a:rPr lang="it-IT" sz="3200" b="1" i="1" kern="1200" cap="small" dirty="0">
                <a:solidFill>
                  <a:schemeClr val="accent6">
                    <a:lumMod val="75000"/>
                  </a:schemeClr>
                </a:solidFill>
                <a:ea typeface="Calibri" panose="020F0502020204030204" pitchFamily="34" charset="0"/>
                <a:cs typeface="Arial" panose="020B0604020202020204" pitchFamily="34" charset="0"/>
              </a:rPr>
            </a:br>
            <a:br>
              <a:rPr lang="it-IT" altLang="it-IT" sz="3200" b="1" i="1" cap="small" dirty="0">
                <a:solidFill>
                  <a:srgbClr val="0066FF"/>
                </a:solidFill>
              </a:rPr>
            </a:br>
            <a:br>
              <a:rPr lang="it-IT" altLang="it-IT" sz="4400" b="1" i="1" cap="small" dirty="0">
                <a:solidFill>
                  <a:srgbClr val="0066FF"/>
                </a:solidFill>
              </a:rPr>
            </a:br>
            <a:endParaRPr lang="it-IT" sz="4400" b="1" i="1" cap="small" dirty="0">
              <a:solidFill>
                <a:srgbClr val="0066FF"/>
              </a:solidFill>
            </a:endParaRPr>
          </a:p>
        </p:txBody>
      </p:sp>
      <p:sp>
        <p:nvSpPr>
          <p:cNvPr id="3" name="Segnaposto contenuto 2">
            <a:extLst>
              <a:ext uri="{FF2B5EF4-FFF2-40B4-BE49-F238E27FC236}">
                <a16:creationId xmlns:a16="http://schemas.microsoft.com/office/drawing/2014/main" id="{303F00DE-D576-CBA6-A6CF-AA30407A38C4}"/>
              </a:ext>
            </a:extLst>
          </p:cNvPr>
          <p:cNvSpPr>
            <a:spLocks noGrp="1"/>
          </p:cNvSpPr>
          <p:nvPr>
            <p:ph idx="1"/>
          </p:nvPr>
        </p:nvSpPr>
        <p:spPr>
          <a:xfrm>
            <a:off x="767408" y="1556792"/>
            <a:ext cx="11017224" cy="3744416"/>
          </a:xfrm>
        </p:spPr>
        <p:txBody>
          <a:bodyPr/>
          <a:lstStyle/>
          <a:p>
            <a:pPr marL="0" indent="0" algn="ctr">
              <a:buNone/>
            </a:pPr>
            <a:endParaRPr lang="it-IT" sz="1800" b="1" kern="1200" dirty="0">
              <a:solidFill>
                <a:schemeClr val="accent6">
                  <a:lumMod val="75000"/>
                </a:schemeClr>
              </a:solidFill>
              <a:latin typeface="Times New Roman" panose="02020603050405020304" pitchFamily="18" charset="0"/>
              <a:ea typeface="Calibri" panose="020F0502020204030204" pitchFamily="34" charset="0"/>
              <a:cs typeface="Arial" panose="020B0604020202020204" pitchFamily="34" charset="0"/>
            </a:endParaRPr>
          </a:p>
          <a:p>
            <a:pPr marL="0" indent="0" algn="just">
              <a:lnSpc>
                <a:spcPct val="150000"/>
              </a:lnSpc>
              <a:buNone/>
            </a:pPr>
            <a:r>
              <a:rPr lang="it-IT" sz="2000" dirty="0">
                <a:solidFill>
                  <a:srgbClr val="000000"/>
                </a:solidFill>
                <a:latin typeface="+mj-lt"/>
                <a:ea typeface="Aptos" panose="020B0004020202020204" pitchFamily="34" charset="0"/>
                <a:cs typeface="Bookman Old Style" panose="02050604050505020204" pitchFamily="18" charset="0"/>
              </a:rPr>
              <a:t>È stato prorogato al </a:t>
            </a:r>
            <a:r>
              <a:rPr lang="it-IT" sz="2000" b="1" dirty="0">
                <a:solidFill>
                  <a:srgbClr val="000000"/>
                </a:solidFill>
                <a:latin typeface="+mj-lt"/>
                <a:ea typeface="Aptos" panose="020B0004020202020204" pitchFamily="34" charset="0"/>
                <a:cs typeface="Bookman Old Style" panose="02050604050505020204" pitchFamily="18" charset="0"/>
              </a:rPr>
              <a:t>31 ottobre 2024</a:t>
            </a:r>
            <a:r>
              <a:rPr lang="it-IT" sz="2000" dirty="0">
                <a:solidFill>
                  <a:srgbClr val="000000"/>
                </a:solidFill>
                <a:latin typeface="+mj-lt"/>
                <a:ea typeface="Aptos" panose="020B0004020202020204" pitchFamily="34" charset="0"/>
                <a:cs typeface="Bookman Old Style" panose="02050604050505020204" pitchFamily="18" charset="0"/>
              </a:rPr>
              <a:t> il termine di </a:t>
            </a:r>
            <a:r>
              <a:rPr lang="it-IT" sz="2000" b="1" dirty="0">
                <a:solidFill>
                  <a:srgbClr val="000000"/>
                </a:solidFill>
                <a:latin typeface="+mj-lt"/>
                <a:ea typeface="Aptos" panose="020B0004020202020204" pitchFamily="34" charset="0"/>
                <a:cs typeface="Bookman Old Style" panose="02050604050505020204" pitchFamily="18" charset="0"/>
              </a:rPr>
              <a:t>affidamento dei lavori</a:t>
            </a:r>
            <a:r>
              <a:rPr lang="it-IT" sz="2000" dirty="0">
                <a:solidFill>
                  <a:srgbClr val="000000"/>
                </a:solidFill>
                <a:latin typeface="+mj-lt"/>
                <a:ea typeface="Aptos" panose="020B0004020202020204" pitchFamily="34" charset="0"/>
                <a:cs typeface="Bookman Old Style" panose="02050604050505020204" pitchFamily="18" charset="0"/>
              </a:rPr>
              <a:t>, per le </a:t>
            </a:r>
            <a:r>
              <a:rPr lang="it-IT" sz="2000" b="1" dirty="0">
                <a:solidFill>
                  <a:srgbClr val="000000"/>
                </a:solidFill>
                <a:latin typeface="+mj-lt"/>
                <a:ea typeface="Aptos" panose="020B0004020202020204" pitchFamily="34" charset="0"/>
                <a:cs typeface="Bookman Old Style" panose="02050604050505020204" pitchFamily="18" charset="0"/>
              </a:rPr>
              <a:t>opere di messa in sicurezza degli edifici e del territorio</a:t>
            </a:r>
            <a:r>
              <a:rPr lang="it-IT" sz="2000" dirty="0">
                <a:solidFill>
                  <a:srgbClr val="000000"/>
                </a:solidFill>
                <a:latin typeface="+mj-lt"/>
                <a:ea typeface="Aptos" panose="020B0004020202020204" pitchFamily="34" charset="0"/>
                <a:cs typeface="Bookman Old Style" panose="02050604050505020204" pitchFamily="18" charset="0"/>
              </a:rPr>
              <a:t>, che il Comune assegnatario dei contributi previsti deve rispettare, a pena di revoca del beneficio di cui al comma 853 e seguenti della legge di bilancio 2018. </a:t>
            </a:r>
          </a:p>
          <a:p>
            <a:pPr marL="0" indent="0" algn="just">
              <a:lnSpc>
                <a:spcPct val="150000"/>
              </a:lnSpc>
              <a:buNone/>
            </a:pPr>
            <a:r>
              <a:rPr lang="it-IT" sz="2000" dirty="0">
                <a:solidFill>
                  <a:srgbClr val="000000"/>
                </a:solidFill>
                <a:latin typeface="+mj-lt"/>
                <a:ea typeface="Aptos" panose="020B0004020202020204" pitchFamily="34" charset="0"/>
                <a:cs typeface="Bookman Old Style" panose="02050604050505020204" pitchFamily="18" charset="0"/>
              </a:rPr>
              <a:t>(</a:t>
            </a:r>
            <a:r>
              <a:rPr lang="it-IT" sz="2000" i="1" dirty="0">
                <a:solidFill>
                  <a:srgbClr val="000000"/>
                </a:solidFill>
                <a:latin typeface="+mj-lt"/>
                <a:ea typeface="Aptos" panose="020B0004020202020204" pitchFamily="34" charset="0"/>
                <a:cs typeface="Bookman Old Style" panose="02050604050505020204" pitchFamily="18" charset="0"/>
              </a:rPr>
              <a:t>L’articolo sostituisce il comma 857 della legge n. 205 del 2017- legge di bilancio 2018</a:t>
            </a:r>
            <a:r>
              <a:rPr lang="it-IT" sz="2000" dirty="0">
                <a:solidFill>
                  <a:srgbClr val="000000"/>
                </a:solidFill>
                <a:latin typeface="+mj-lt"/>
                <a:ea typeface="Aptos" panose="020B0004020202020204" pitchFamily="34" charset="0"/>
                <a:cs typeface="Bookman Old Style" panose="02050604050505020204" pitchFamily="18" charset="0"/>
              </a:rPr>
              <a:t>)</a:t>
            </a:r>
          </a:p>
          <a:p>
            <a:pPr marL="0" indent="0" algn="just">
              <a:lnSpc>
                <a:spcPct val="150000"/>
              </a:lnSpc>
              <a:buNone/>
            </a:pPr>
            <a:r>
              <a:rPr lang="it-IT" sz="2000" dirty="0">
                <a:solidFill>
                  <a:srgbClr val="000000"/>
                </a:solidFill>
                <a:latin typeface="+mj-lt"/>
                <a:ea typeface="Aptos" panose="020B0004020202020204" pitchFamily="34" charset="0"/>
                <a:cs typeface="Times New Roman" panose="02020603050405020304" pitchFamily="18" charset="0"/>
              </a:rPr>
              <a:t> </a:t>
            </a:r>
          </a:p>
          <a:p>
            <a:pPr marL="0" indent="0" algn="ctr">
              <a:buNone/>
            </a:pPr>
            <a:endParaRPr lang="it-IT" sz="1600" b="1" kern="1200" dirty="0">
              <a:solidFill>
                <a:schemeClr val="accent6">
                  <a:lumMod val="75000"/>
                </a:schemeClr>
              </a:solidFill>
              <a:latin typeface="Times New Roman" panose="02020603050405020304" pitchFamily="18" charset="0"/>
              <a:ea typeface="Calibri" panose="020F0502020204030204" pitchFamily="34" charset="0"/>
              <a:cs typeface="Arial" panose="020B0604020202020204" pitchFamily="34" charset="0"/>
            </a:endParaRPr>
          </a:p>
        </p:txBody>
      </p:sp>
      <p:sp>
        <p:nvSpPr>
          <p:cNvPr id="4" name="Segnaposto numero diapositiva 3">
            <a:extLst>
              <a:ext uri="{FF2B5EF4-FFF2-40B4-BE49-F238E27FC236}">
                <a16:creationId xmlns:a16="http://schemas.microsoft.com/office/drawing/2014/main" id="{11630AA8-C5EA-E13C-1792-47F76C835AA2}"/>
              </a:ext>
            </a:extLst>
          </p:cNvPr>
          <p:cNvSpPr>
            <a:spLocks noGrp="1"/>
          </p:cNvSpPr>
          <p:nvPr>
            <p:ph type="sldNum" sz="quarter" idx="12"/>
          </p:nvPr>
        </p:nvSpPr>
        <p:spPr/>
        <p:txBody>
          <a:bodyPr/>
          <a:lstStyle/>
          <a:p>
            <a:pPr>
              <a:defRPr/>
            </a:pPr>
            <a:fld id="{F108AE1E-A6DA-EE44-A37A-0DC4D01779FF}" type="slidenum">
              <a:rPr lang="it-IT" altLang="en-US" smtClean="0"/>
              <a:pPr>
                <a:defRPr/>
              </a:pPr>
              <a:t>12</a:t>
            </a:fld>
            <a:endParaRPr lang="it-IT" altLang="en-US"/>
          </a:p>
        </p:txBody>
      </p:sp>
    </p:spTree>
    <p:extLst>
      <p:ext uri="{BB962C8B-B14F-4D97-AF65-F5344CB8AC3E}">
        <p14:creationId xmlns:p14="http://schemas.microsoft.com/office/powerpoint/2010/main" val="2429555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765579-67F9-8843-BE68-4AC58BC5DAD8}"/>
              </a:ext>
            </a:extLst>
          </p:cNvPr>
          <p:cNvSpPr>
            <a:spLocks noGrp="1"/>
          </p:cNvSpPr>
          <p:nvPr>
            <p:ph type="title"/>
          </p:nvPr>
        </p:nvSpPr>
        <p:spPr>
          <a:xfrm>
            <a:off x="695400" y="260649"/>
            <a:ext cx="10729192" cy="48339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t-IT" sz="3200" b="1" kern="1200" cap="small" dirty="0">
                <a:solidFill>
                  <a:schemeClr val="accent6">
                    <a:lumMod val="75000"/>
                  </a:schemeClr>
                </a:solidFill>
                <a:ea typeface="Calibri" panose="020F0502020204030204" pitchFamily="34" charset="0"/>
                <a:cs typeface="Arial" panose="020B0604020202020204" pitchFamily="34" charset="0"/>
              </a:rPr>
              <a:t>Disposizioni in materia di medie opere (Art. 8 bis)</a:t>
            </a:r>
            <a:br>
              <a:rPr lang="it-IT" altLang="it-IT" sz="3200" b="1" i="1" cap="small" dirty="0">
                <a:solidFill>
                  <a:srgbClr val="0066FF"/>
                </a:solidFill>
              </a:rPr>
            </a:br>
            <a:endParaRPr lang="it-IT" sz="3200" b="1" i="1" cap="small" dirty="0">
              <a:solidFill>
                <a:srgbClr val="0066FF"/>
              </a:solidFill>
            </a:endParaRPr>
          </a:p>
        </p:txBody>
      </p:sp>
      <p:sp>
        <p:nvSpPr>
          <p:cNvPr id="3" name="Segnaposto contenuto 2">
            <a:extLst>
              <a:ext uri="{FF2B5EF4-FFF2-40B4-BE49-F238E27FC236}">
                <a16:creationId xmlns:a16="http://schemas.microsoft.com/office/drawing/2014/main" id="{303F00DE-D576-CBA6-A6CF-AA30407A38C4}"/>
              </a:ext>
            </a:extLst>
          </p:cNvPr>
          <p:cNvSpPr>
            <a:spLocks noGrp="1"/>
          </p:cNvSpPr>
          <p:nvPr>
            <p:ph idx="1"/>
          </p:nvPr>
        </p:nvSpPr>
        <p:spPr>
          <a:xfrm>
            <a:off x="609600" y="1508749"/>
            <a:ext cx="11305255" cy="5349251"/>
          </a:xfrm>
        </p:spPr>
        <p:txBody>
          <a:bodyPr/>
          <a:lstStyle/>
          <a:p>
            <a:pPr marL="0" indent="0" algn="just">
              <a:lnSpc>
                <a:spcPct val="150000"/>
              </a:lnSpc>
              <a:spcAft>
                <a:spcPts val="800"/>
              </a:spcAft>
              <a:buNone/>
            </a:pPr>
            <a:r>
              <a:rPr lang="it-IT" sz="1600" kern="100" dirty="0">
                <a:latin typeface="+mj-lt"/>
                <a:ea typeface="Aptos" panose="020B0004020202020204" pitchFamily="34" charset="0"/>
                <a:cs typeface="Arial" panose="020B0604020202020204" pitchFamily="34" charset="0"/>
              </a:rPr>
              <a:t>La norma prevede che possono essere </a:t>
            </a:r>
            <a:r>
              <a:rPr lang="it-IT" sz="1600" u="sng" kern="100" dirty="0">
                <a:latin typeface="+mj-lt"/>
                <a:ea typeface="Aptos" panose="020B0004020202020204" pitchFamily="34" charset="0"/>
                <a:cs typeface="Arial" panose="020B0604020202020204" pitchFamily="34" charset="0"/>
              </a:rPr>
              <a:t>finanziati tutti gli investimenti destinati a opere pubbliche di messa in sicurezza del territorio a rischio idrogeologico, di messa in sicurezza di strade, ponti e viadotti nonché di messa in sicurezza ed efficientamento energetico degli edifici, con precedenza per gli edifici scolastici. </a:t>
            </a:r>
          </a:p>
          <a:p>
            <a:pPr marL="0" indent="0" algn="just">
              <a:lnSpc>
                <a:spcPct val="150000"/>
              </a:lnSpc>
              <a:spcAft>
                <a:spcPts val="800"/>
              </a:spcAft>
              <a:buNone/>
            </a:pPr>
            <a:r>
              <a:rPr lang="it-IT" sz="1600" kern="100" dirty="0">
                <a:latin typeface="+mj-lt"/>
                <a:ea typeface="Aptos" panose="020B0004020202020204" pitchFamily="34" charset="0"/>
                <a:cs typeface="Arial" panose="020B0604020202020204" pitchFamily="34" charset="0"/>
              </a:rPr>
              <a:t>L’ammontare del contributo a ciascun ente è determinato, entro il 15 novembre dell’esercizio precedente all’anno di riferimento del contributo, con decreto del Ministero dell’interno, di concerto con il Ministero dell’economia e delle finanze. </a:t>
            </a:r>
          </a:p>
          <a:p>
            <a:pPr marL="0" indent="0" algn="just">
              <a:lnSpc>
                <a:spcPct val="150000"/>
              </a:lnSpc>
              <a:spcAft>
                <a:spcPts val="800"/>
              </a:spcAft>
              <a:buNone/>
            </a:pPr>
            <a:r>
              <a:rPr lang="it-IT" sz="1600" kern="100" dirty="0">
                <a:latin typeface="+mj-lt"/>
                <a:ea typeface="Aptos" panose="020B0004020202020204" pitchFamily="34" charset="0"/>
                <a:cs typeface="Arial" panose="020B0604020202020204" pitchFamily="34" charset="0"/>
              </a:rPr>
              <a:t>Per quanto riguarda i termini di assegnazioni già effettuate, viene stabilito che </a:t>
            </a:r>
            <a:r>
              <a:rPr lang="it-IT" sz="1600" u="sng" kern="100" dirty="0">
                <a:latin typeface="+mj-lt"/>
                <a:ea typeface="Aptos" panose="020B0004020202020204" pitchFamily="34" charset="0"/>
                <a:cs typeface="Arial" panose="020B0604020202020204" pitchFamily="34" charset="0"/>
              </a:rPr>
              <a:t>non sono soggetti a revoca i contributi, riferiti all’anno 2022, assegnati con Decreto interdipartimentale del 18 luglio 2022, relativi ad opere per le quali, alla data del 15 settembre 2024, risulti stipulato il contratto di affidamento lavori. </a:t>
            </a:r>
          </a:p>
          <a:p>
            <a:pPr marL="0" indent="0" algn="just">
              <a:spcAft>
                <a:spcPts val="800"/>
              </a:spcAft>
              <a:buNone/>
            </a:pPr>
            <a:r>
              <a:rPr lang="it-IT" sz="1800" i="1" kern="100" dirty="0">
                <a:latin typeface="+mj-lt"/>
                <a:ea typeface="Aptos" panose="020B0004020202020204" pitchFamily="34" charset="0"/>
                <a:cs typeface="Arial" panose="020B0604020202020204" pitchFamily="34" charset="0"/>
              </a:rPr>
              <a:t>L’ANCI aveva chiesto una proroga generalizzata (e senza il restrittivo riferimento alla “stipula del contratto”) al fine di mettere definitivamente al riparo dai rischi di revoca tutte le opere affidate con ritardi brevi rispetto ai termini via via stabiliti dai decreti di assegnazione e variabili in ragione del valore dell’intervento. </a:t>
            </a:r>
            <a:endParaRPr lang="it-IT" sz="1800" kern="100" dirty="0">
              <a:latin typeface="+mj-lt"/>
              <a:ea typeface="Aptos" panose="020B0004020202020204" pitchFamily="34" charset="0"/>
              <a:cs typeface="Arial" panose="020B0604020202020204" pitchFamily="34" charset="0"/>
            </a:endParaRPr>
          </a:p>
        </p:txBody>
      </p:sp>
      <p:sp>
        <p:nvSpPr>
          <p:cNvPr id="4" name="Segnaposto numero diapositiva 3">
            <a:extLst>
              <a:ext uri="{FF2B5EF4-FFF2-40B4-BE49-F238E27FC236}">
                <a16:creationId xmlns:a16="http://schemas.microsoft.com/office/drawing/2014/main" id="{AA663882-5E07-D3AE-1CE0-2AD07D31A805}"/>
              </a:ext>
            </a:extLst>
          </p:cNvPr>
          <p:cNvSpPr>
            <a:spLocks noGrp="1"/>
          </p:cNvSpPr>
          <p:nvPr>
            <p:ph type="sldNum" sz="quarter" idx="12"/>
          </p:nvPr>
        </p:nvSpPr>
        <p:spPr/>
        <p:txBody>
          <a:bodyPr/>
          <a:lstStyle/>
          <a:p>
            <a:pPr>
              <a:defRPr/>
            </a:pPr>
            <a:fld id="{F108AE1E-A6DA-EE44-A37A-0DC4D01779FF}" type="slidenum">
              <a:rPr lang="it-IT" altLang="en-US" smtClean="0"/>
              <a:pPr>
                <a:defRPr/>
              </a:pPr>
              <a:t>13</a:t>
            </a:fld>
            <a:endParaRPr lang="it-IT" altLang="en-US"/>
          </a:p>
        </p:txBody>
      </p:sp>
    </p:spTree>
    <p:extLst>
      <p:ext uri="{BB962C8B-B14F-4D97-AF65-F5344CB8AC3E}">
        <p14:creationId xmlns:p14="http://schemas.microsoft.com/office/powerpoint/2010/main" val="2767614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765579-67F9-8843-BE68-4AC58BC5DAD8}"/>
              </a:ext>
            </a:extLst>
          </p:cNvPr>
          <p:cNvSpPr>
            <a:spLocks noGrp="1"/>
          </p:cNvSpPr>
          <p:nvPr>
            <p:ph type="title"/>
          </p:nvPr>
        </p:nvSpPr>
        <p:spPr>
          <a:xfrm>
            <a:off x="613598" y="375339"/>
            <a:ext cx="10666977" cy="43945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t-IT" sz="3200" b="1" kern="1200" cap="small" dirty="0">
                <a:solidFill>
                  <a:schemeClr val="accent6">
                    <a:lumMod val="75000"/>
                  </a:schemeClr>
                </a:solidFill>
                <a:ea typeface="Calibri" panose="020F0502020204030204" pitchFamily="34" charset="0"/>
                <a:cs typeface="Arial" panose="020B0604020202020204" pitchFamily="34" charset="0"/>
              </a:rPr>
              <a:t>Disposizioni in materia di piccole opere (Art. 10 bis)</a:t>
            </a:r>
            <a:br>
              <a:rPr lang="it-IT" sz="3200" b="1" kern="1200" cap="small" dirty="0">
                <a:solidFill>
                  <a:schemeClr val="accent6">
                    <a:lumMod val="75000"/>
                  </a:schemeClr>
                </a:solidFill>
                <a:ea typeface="Calibri" panose="020F0502020204030204" pitchFamily="34" charset="0"/>
                <a:cs typeface="Arial" panose="020B0604020202020204" pitchFamily="34" charset="0"/>
              </a:rPr>
            </a:br>
            <a:br>
              <a:rPr lang="it-IT" altLang="it-IT" sz="2800" b="1" i="1" dirty="0">
                <a:solidFill>
                  <a:srgbClr val="0066FF"/>
                </a:solidFill>
              </a:rPr>
            </a:br>
            <a:endParaRPr lang="it-IT" sz="5400" b="1" i="1" dirty="0">
              <a:solidFill>
                <a:srgbClr val="0066FF"/>
              </a:solidFill>
            </a:endParaRPr>
          </a:p>
        </p:txBody>
      </p:sp>
      <p:sp>
        <p:nvSpPr>
          <p:cNvPr id="3" name="Segnaposto contenuto 2">
            <a:extLst>
              <a:ext uri="{FF2B5EF4-FFF2-40B4-BE49-F238E27FC236}">
                <a16:creationId xmlns:a16="http://schemas.microsoft.com/office/drawing/2014/main" id="{303F00DE-D576-CBA6-A6CF-AA30407A38C4}"/>
              </a:ext>
            </a:extLst>
          </p:cNvPr>
          <p:cNvSpPr>
            <a:spLocks noGrp="1"/>
          </p:cNvSpPr>
          <p:nvPr>
            <p:ph idx="1"/>
          </p:nvPr>
        </p:nvSpPr>
        <p:spPr>
          <a:xfrm>
            <a:off x="609600" y="1225599"/>
            <a:ext cx="10972800" cy="5256584"/>
          </a:xfrm>
        </p:spPr>
        <p:txBody>
          <a:bodyPr/>
          <a:lstStyle/>
          <a:p>
            <a:pPr marL="0" indent="0" algn="just">
              <a:lnSpc>
                <a:spcPct val="150000"/>
              </a:lnSpc>
              <a:spcAft>
                <a:spcPts val="800"/>
              </a:spcAft>
              <a:buNone/>
            </a:pPr>
            <a:r>
              <a:rPr lang="it-IT" sz="1800" u="sng" kern="100" dirty="0">
                <a:latin typeface="+mj-lt"/>
                <a:ea typeface="Aptos" panose="020B0004020202020204" pitchFamily="34" charset="0"/>
                <a:cs typeface="Arial" panose="020B0604020202020204" pitchFamily="34" charset="0"/>
              </a:rPr>
              <a:t>La norma proroga dal 30 aprile 2024 al 30 novembre 2024 il termine per l’inserimento, nella piattaforma REGIS, dei CUP </a:t>
            </a:r>
            <a:r>
              <a:rPr lang="it-IT" sz="1800" kern="100" dirty="0">
                <a:latin typeface="+mj-lt"/>
                <a:ea typeface="Aptos" panose="020B0004020202020204" pitchFamily="34" charset="0"/>
                <a:cs typeface="Arial" panose="020B0604020202020204" pitchFamily="34" charset="0"/>
              </a:rPr>
              <a:t>relativi a tutti i contributi assegnati dal 2020 al 2024. Il mancato rispetto del termine così prorogato comporta la revoca del contributo. </a:t>
            </a:r>
          </a:p>
          <a:p>
            <a:pPr marL="0" indent="0" algn="just">
              <a:lnSpc>
                <a:spcPct val="150000"/>
              </a:lnSpc>
              <a:spcAft>
                <a:spcPts val="800"/>
              </a:spcAft>
              <a:buNone/>
            </a:pPr>
            <a:r>
              <a:rPr lang="it-IT" sz="1800" kern="100" dirty="0">
                <a:latin typeface="+mj-lt"/>
                <a:ea typeface="Aptos" panose="020B0004020202020204" pitchFamily="34" charset="0"/>
                <a:cs typeface="Arial" panose="020B0604020202020204" pitchFamily="34" charset="0"/>
              </a:rPr>
              <a:t>È inoltre prorogato</a:t>
            </a:r>
            <a:r>
              <a:rPr lang="it-IT" sz="1800" b="1" kern="100" dirty="0">
                <a:latin typeface="+mj-lt"/>
                <a:ea typeface="Aptos" panose="020B0004020202020204" pitchFamily="34" charset="0"/>
                <a:cs typeface="Arial" panose="020B0604020202020204" pitchFamily="34" charset="0"/>
              </a:rPr>
              <a:t> </a:t>
            </a:r>
            <a:r>
              <a:rPr lang="it-IT" sz="1800" u="sng" kern="100" dirty="0">
                <a:latin typeface="+mj-lt"/>
                <a:ea typeface="Aptos" panose="020B0004020202020204" pitchFamily="34" charset="0"/>
                <a:cs typeface="Arial" panose="020B0604020202020204" pitchFamily="34" charset="0"/>
              </a:rPr>
              <a:t>dal 15 settembre al 31 dicembre 2024 </a:t>
            </a:r>
            <a:r>
              <a:rPr lang="it-IT" sz="1800" kern="100" dirty="0">
                <a:latin typeface="+mj-lt"/>
                <a:ea typeface="Aptos" panose="020B0004020202020204" pitchFamily="34" charset="0"/>
                <a:cs typeface="Arial" panose="020B0604020202020204" pitchFamily="34" charset="0"/>
              </a:rPr>
              <a:t>il termine entro il quale</a:t>
            </a:r>
            <a:r>
              <a:rPr lang="it-IT" sz="1800" b="1" kern="100" dirty="0">
                <a:latin typeface="+mj-lt"/>
                <a:ea typeface="Aptos" panose="020B0004020202020204" pitchFamily="34" charset="0"/>
                <a:cs typeface="Arial" panose="020B0604020202020204" pitchFamily="34" charset="0"/>
              </a:rPr>
              <a:t> </a:t>
            </a:r>
            <a:r>
              <a:rPr lang="it-IT" sz="1800" u="sng" kern="100" dirty="0">
                <a:latin typeface="+mj-lt"/>
                <a:ea typeface="Aptos" panose="020B0004020202020204" pitchFamily="34" charset="0"/>
                <a:cs typeface="Arial" panose="020B0604020202020204" pitchFamily="34" charset="0"/>
              </a:rPr>
              <a:t>i Comuni beneficiari del contributo 2024 sono tenuti ad aggiudicare i lavori. </a:t>
            </a:r>
          </a:p>
          <a:p>
            <a:pPr marL="0" indent="0" algn="just">
              <a:lnSpc>
                <a:spcPct val="150000"/>
              </a:lnSpc>
              <a:spcAft>
                <a:spcPts val="800"/>
              </a:spcAft>
              <a:buNone/>
            </a:pPr>
            <a:r>
              <a:rPr lang="it-IT" sz="1800" kern="100" dirty="0">
                <a:latin typeface="+mj-lt"/>
                <a:ea typeface="Aptos" panose="020B0004020202020204" pitchFamily="34" charset="0"/>
                <a:cs typeface="Arial" panose="020B0604020202020204" pitchFamily="34" charset="0"/>
              </a:rPr>
              <a:t>Per le annualità 2020, 2021,2022 e 2023 in caso di mancato rispetto del termine di aggiudicazione dei lavori previsto al comma 32, laddove sia già intervenuta una </a:t>
            </a:r>
            <a:r>
              <a:rPr lang="it-IT" sz="1800" u="sng" kern="100" dirty="0">
                <a:latin typeface="+mj-lt"/>
                <a:ea typeface="Aptos" panose="020B0004020202020204" pitchFamily="34" charset="0"/>
                <a:cs typeface="Arial" panose="020B0604020202020204" pitchFamily="34" charset="0"/>
              </a:rPr>
              <a:t>stipula del contratto di affidamento lavori entro il 15 settembre 2024, non si procede alla revoca del contributo concesso.</a:t>
            </a:r>
          </a:p>
          <a:p>
            <a:pPr marL="0" indent="0" algn="just">
              <a:lnSpc>
                <a:spcPct val="150000"/>
              </a:lnSpc>
              <a:spcAft>
                <a:spcPts val="800"/>
              </a:spcAft>
              <a:buNone/>
            </a:pPr>
            <a:r>
              <a:rPr lang="it-IT" sz="1800" u="sng" kern="100" dirty="0">
                <a:latin typeface="+mj-lt"/>
                <a:ea typeface="Aptos" panose="020B0004020202020204" pitchFamily="34" charset="0"/>
                <a:cs typeface="Arial" panose="020B0604020202020204" pitchFamily="34" charset="0"/>
              </a:rPr>
              <a:t>Il termine per l’emanazione del decreto di revoca</a:t>
            </a:r>
            <a:r>
              <a:rPr lang="it-IT" sz="1800" b="1" kern="100" dirty="0">
                <a:latin typeface="+mj-lt"/>
                <a:ea typeface="Aptos" panose="020B0004020202020204" pitchFamily="34" charset="0"/>
                <a:cs typeface="Arial" panose="020B0604020202020204" pitchFamily="34" charset="0"/>
              </a:rPr>
              <a:t> </a:t>
            </a:r>
            <a:r>
              <a:rPr lang="it-IT" sz="1800" kern="100" dirty="0">
                <a:latin typeface="+mj-lt"/>
                <a:ea typeface="Aptos" panose="020B0004020202020204" pitchFamily="34" charset="0"/>
                <a:cs typeface="Arial" panose="020B0604020202020204" pitchFamily="34" charset="0"/>
              </a:rPr>
              <a:t>in caso di inadempienze relative ai termini di inserimento dei CUP e di aggiudicazione lavori </a:t>
            </a:r>
            <a:r>
              <a:rPr lang="it-IT" sz="1800" u="sng" kern="100" dirty="0">
                <a:latin typeface="+mj-lt"/>
                <a:ea typeface="Aptos" panose="020B0004020202020204" pitchFamily="34" charset="0"/>
                <a:cs typeface="Arial" panose="020B0604020202020204" pitchFamily="34" charset="0"/>
              </a:rPr>
              <a:t>viene fissato al 28 febbraio 2025 per tutte le annualità (2020-2024). </a:t>
            </a:r>
          </a:p>
          <a:p>
            <a:pPr marL="0" indent="0" algn="just">
              <a:lnSpc>
                <a:spcPct val="150000"/>
              </a:lnSpc>
              <a:spcAft>
                <a:spcPts val="800"/>
              </a:spcAft>
              <a:buNone/>
            </a:pPr>
            <a:endParaRPr lang="it-IT" sz="800" kern="100" dirty="0">
              <a:latin typeface="+mj-lt"/>
              <a:ea typeface="Aptos" panose="020B0004020202020204" pitchFamily="34" charset="0"/>
              <a:cs typeface="Arial" panose="020B0604020202020204" pitchFamily="34" charset="0"/>
            </a:endParaRPr>
          </a:p>
        </p:txBody>
      </p:sp>
      <p:sp>
        <p:nvSpPr>
          <p:cNvPr id="4" name="Segnaposto numero diapositiva 3">
            <a:extLst>
              <a:ext uri="{FF2B5EF4-FFF2-40B4-BE49-F238E27FC236}">
                <a16:creationId xmlns:a16="http://schemas.microsoft.com/office/drawing/2014/main" id="{A32790EB-CC83-5108-EECC-30E31C25143D}"/>
              </a:ext>
            </a:extLst>
          </p:cNvPr>
          <p:cNvSpPr>
            <a:spLocks noGrp="1"/>
          </p:cNvSpPr>
          <p:nvPr>
            <p:ph type="sldNum" sz="quarter" idx="12"/>
          </p:nvPr>
        </p:nvSpPr>
        <p:spPr/>
        <p:txBody>
          <a:bodyPr/>
          <a:lstStyle/>
          <a:p>
            <a:pPr>
              <a:defRPr/>
            </a:pPr>
            <a:fld id="{F108AE1E-A6DA-EE44-A37A-0DC4D01779FF}" type="slidenum">
              <a:rPr lang="it-IT" altLang="en-US" smtClean="0"/>
              <a:pPr>
                <a:defRPr/>
              </a:pPr>
              <a:t>14</a:t>
            </a:fld>
            <a:endParaRPr lang="it-IT" altLang="en-US"/>
          </a:p>
        </p:txBody>
      </p:sp>
    </p:spTree>
    <p:extLst>
      <p:ext uri="{BB962C8B-B14F-4D97-AF65-F5344CB8AC3E}">
        <p14:creationId xmlns:p14="http://schemas.microsoft.com/office/powerpoint/2010/main" val="1197514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765579-67F9-8843-BE68-4AC58BC5DAD8}"/>
              </a:ext>
            </a:extLst>
          </p:cNvPr>
          <p:cNvSpPr>
            <a:spLocks noGrp="1"/>
          </p:cNvSpPr>
          <p:nvPr>
            <p:ph type="title"/>
          </p:nvPr>
        </p:nvSpPr>
        <p:spPr>
          <a:xfrm>
            <a:off x="695399" y="260648"/>
            <a:ext cx="11204795" cy="10270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a:r>
              <a:rPr lang="it-IT" sz="2400" b="1" kern="1200" cap="small" dirty="0">
                <a:solidFill>
                  <a:schemeClr val="accent6">
                    <a:lumMod val="75000"/>
                  </a:schemeClr>
                </a:solidFill>
                <a:ea typeface="Calibri" panose="020F0502020204030204" pitchFamily="34" charset="0"/>
                <a:cs typeface="Arial" panose="020B0604020202020204" pitchFamily="34" charset="0"/>
              </a:rPr>
              <a:t>Disposizioni urgenti in materia di interventi di rigenerazione urbana (art. 8 ter)	1/2</a:t>
            </a:r>
            <a:endParaRPr lang="it-IT" sz="2400" b="1" i="1" dirty="0">
              <a:solidFill>
                <a:srgbClr val="0066FF"/>
              </a:solidFill>
            </a:endParaRPr>
          </a:p>
        </p:txBody>
      </p:sp>
      <p:sp>
        <p:nvSpPr>
          <p:cNvPr id="3" name="Segnaposto contenuto 2">
            <a:extLst>
              <a:ext uri="{FF2B5EF4-FFF2-40B4-BE49-F238E27FC236}">
                <a16:creationId xmlns:a16="http://schemas.microsoft.com/office/drawing/2014/main" id="{303F00DE-D576-CBA6-A6CF-AA30407A38C4}"/>
              </a:ext>
            </a:extLst>
          </p:cNvPr>
          <p:cNvSpPr>
            <a:spLocks noGrp="1"/>
          </p:cNvSpPr>
          <p:nvPr>
            <p:ph idx="1"/>
          </p:nvPr>
        </p:nvSpPr>
        <p:spPr>
          <a:xfrm>
            <a:off x="579837" y="1287662"/>
            <a:ext cx="11204795" cy="5184576"/>
          </a:xfrm>
        </p:spPr>
        <p:txBody>
          <a:bodyPr/>
          <a:lstStyle/>
          <a:p>
            <a:pPr marL="0" indent="0" algn="just">
              <a:lnSpc>
                <a:spcPct val="150000"/>
              </a:lnSpc>
              <a:spcAft>
                <a:spcPts val="800"/>
              </a:spcAft>
              <a:buNone/>
            </a:pPr>
            <a:r>
              <a:rPr lang="it-IT" sz="1800" kern="100" dirty="0">
                <a:latin typeface="Garamond" panose="02020404030301010803" pitchFamily="18" charset="0"/>
                <a:ea typeface="Aptos" panose="020B0004020202020204" pitchFamily="34" charset="0"/>
                <a:cs typeface="Arial" panose="020B0604020202020204" pitchFamily="34" charset="0"/>
              </a:rPr>
              <a:t>La norma impatta sulle opere oggetto di contributi per gli investimenti di rigenerazione urbana di cui ai commi 42 e seguenti della legge 27 dicembre 2019, n. 160 (Legge di bilancio 2020).</a:t>
            </a:r>
            <a:endParaRPr lang="it-IT" sz="1800" kern="100" dirty="0">
              <a:latin typeface="Aptos" panose="020B0004020202020204" pitchFamily="34" charset="0"/>
              <a:ea typeface="Aptos" panose="020B0004020202020204" pitchFamily="34" charset="0"/>
              <a:cs typeface="Arial" panose="020B0604020202020204" pitchFamily="34" charset="0"/>
            </a:endParaRPr>
          </a:p>
          <a:p>
            <a:pPr marL="0" indent="0" algn="just">
              <a:lnSpc>
                <a:spcPct val="150000"/>
              </a:lnSpc>
              <a:spcAft>
                <a:spcPts val="800"/>
              </a:spcAft>
              <a:buNone/>
            </a:pPr>
            <a:r>
              <a:rPr lang="it-IT" sz="1800" kern="100" dirty="0">
                <a:latin typeface="Garamond" panose="02020404030301010803" pitchFamily="18" charset="0"/>
                <a:ea typeface="Aptos" panose="020B0004020202020204" pitchFamily="34" charset="0"/>
                <a:cs typeface="Arial" panose="020B0604020202020204" pitchFamily="34" charset="0"/>
              </a:rPr>
              <a:t>La disposizione prevede due distinti binari procedurali:</a:t>
            </a:r>
            <a:endParaRPr lang="it-IT" sz="1800" kern="100" dirty="0">
              <a:latin typeface="Aptos" panose="020B0004020202020204" pitchFamily="34" charset="0"/>
              <a:ea typeface="Aptos" panose="020B0004020202020204" pitchFamily="34" charset="0"/>
              <a:cs typeface="Arial" panose="020B0604020202020204" pitchFamily="34" charset="0"/>
            </a:endParaRPr>
          </a:p>
          <a:p>
            <a:pPr algn="just">
              <a:lnSpc>
                <a:spcPct val="150000"/>
              </a:lnSpc>
              <a:spcAft>
                <a:spcPts val="800"/>
              </a:spcAft>
              <a:buFont typeface="Wingdings" panose="05000000000000000000" pitchFamily="2" charset="2"/>
              <a:buChar char="Ø"/>
              <a:tabLst>
                <a:tab pos="457200" algn="l"/>
              </a:tabLst>
            </a:pPr>
            <a:r>
              <a:rPr lang="it-IT" sz="1800" kern="100" dirty="0">
                <a:latin typeface="Garamond" panose="02020404030301010803" pitchFamily="18" charset="0"/>
                <a:ea typeface="Aptos" panose="020B0004020202020204" pitchFamily="34" charset="0"/>
                <a:cs typeface="Arial" panose="020B0604020202020204" pitchFamily="34" charset="0"/>
              </a:rPr>
              <a:t>il “</a:t>
            </a:r>
            <a:r>
              <a:rPr lang="it-IT" sz="1800" i="1" u="sng" kern="100" dirty="0">
                <a:latin typeface="Garamond" panose="02020404030301010803" pitchFamily="18" charset="0"/>
                <a:ea typeface="Aptos" panose="020B0004020202020204" pitchFamily="34" charset="0"/>
                <a:cs typeface="Arial" panose="020B0604020202020204" pitchFamily="34" charset="0"/>
              </a:rPr>
              <a:t>binario ordinario</a:t>
            </a:r>
            <a:r>
              <a:rPr lang="it-IT" sz="1800" kern="100" dirty="0">
                <a:latin typeface="Garamond" panose="02020404030301010803" pitchFamily="18" charset="0"/>
                <a:ea typeface="Aptos" panose="020B0004020202020204" pitchFamily="34" charset="0"/>
                <a:cs typeface="Arial" panose="020B0604020202020204" pitchFamily="34" charset="0"/>
              </a:rPr>
              <a:t>” per le opere </a:t>
            </a:r>
            <a:r>
              <a:rPr lang="it-IT" sz="1800" u="sng" kern="100" dirty="0">
                <a:latin typeface="Garamond" panose="02020404030301010803" pitchFamily="18" charset="0"/>
                <a:ea typeface="Aptos" panose="020B0004020202020204" pitchFamily="34" charset="0"/>
                <a:cs typeface="Arial" panose="020B0604020202020204" pitchFamily="34" charset="0"/>
              </a:rPr>
              <a:t>non rientranti nel PNRR</a:t>
            </a:r>
            <a:r>
              <a:rPr lang="it-IT" sz="1800" kern="100" dirty="0">
                <a:latin typeface="Garamond" panose="02020404030301010803" pitchFamily="18" charset="0"/>
                <a:ea typeface="Aptos" panose="020B0004020202020204" pitchFamily="34" charset="0"/>
                <a:cs typeface="Arial" panose="020B0604020202020204" pitchFamily="34" charset="0"/>
              </a:rPr>
              <a:t> che vengono escluse dal rispetto della normativa dettata per l’attuazione del PNRR;</a:t>
            </a:r>
            <a:endParaRPr lang="it-IT" sz="1800" kern="100" dirty="0">
              <a:latin typeface="Aptos" panose="020B0004020202020204" pitchFamily="34" charset="0"/>
              <a:ea typeface="Aptos" panose="020B0004020202020204" pitchFamily="34" charset="0"/>
              <a:cs typeface="Arial" panose="020B0604020202020204" pitchFamily="34" charset="0"/>
            </a:endParaRPr>
          </a:p>
          <a:p>
            <a:pPr algn="just">
              <a:lnSpc>
                <a:spcPct val="150000"/>
              </a:lnSpc>
              <a:spcAft>
                <a:spcPts val="800"/>
              </a:spcAft>
              <a:buFont typeface="Wingdings" panose="05000000000000000000" pitchFamily="2" charset="2"/>
              <a:buChar char="Ø"/>
              <a:tabLst>
                <a:tab pos="457200" algn="l"/>
              </a:tabLst>
            </a:pPr>
            <a:r>
              <a:rPr lang="it-IT" sz="1800" kern="100" dirty="0">
                <a:latin typeface="Garamond" panose="02020404030301010803" pitchFamily="18" charset="0"/>
                <a:ea typeface="Aptos" panose="020B0004020202020204" pitchFamily="34" charset="0"/>
                <a:cs typeface="Arial" panose="020B0604020202020204" pitchFamily="34" charset="0"/>
              </a:rPr>
              <a:t>il “</a:t>
            </a:r>
            <a:r>
              <a:rPr lang="it-IT" sz="1800" i="1" u="sng" kern="100" dirty="0">
                <a:latin typeface="Garamond" panose="02020404030301010803" pitchFamily="18" charset="0"/>
                <a:ea typeface="Aptos" panose="020B0004020202020204" pitchFamily="34" charset="0"/>
                <a:cs typeface="Arial" panose="020B0604020202020204" pitchFamily="34" charset="0"/>
              </a:rPr>
              <a:t>binario PNRR</a:t>
            </a:r>
            <a:r>
              <a:rPr lang="it-IT" sz="1800" kern="100" dirty="0">
                <a:latin typeface="Garamond" panose="02020404030301010803" pitchFamily="18" charset="0"/>
                <a:ea typeface="Aptos" panose="020B0004020202020204" pitchFamily="34" charset="0"/>
                <a:cs typeface="Arial" panose="020B0604020202020204" pitchFamily="34" charset="0"/>
              </a:rPr>
              <a:t>” per le opere che, in base alle nuove disposizioni, rimangono </a:t>
            </a:r>
            <a:r>
              <a:rPr lang="it-IT" sz="1800" u="sng" kern="100" dirty="0">
                <a:latin typeface="Garamond" panose="02020404030301010803" pitchFamily="18" charset="0"/>
                <a:ea typeface="Aptos" panose="020B0004020202020204" pitchFamily="34" charset="0"/>
                <a:cs typeface="Arial" panose="020B0604020202020204" pitchFamily="34" charset="0"/>
              </a:rPr>
              <a:t>assoggettate a tutte le regole previste per gli investimenti PNRR</a:t>
            </a:r>
            <a:r>
              <a:rPr lang="it-IT" sz="1800" kern="100" dirty="0">
                <a:latin typeface="Garamond" panose="02020404030301010803" pitchFamily="18" charset="0"/>
                <a:ea typeface="Aptos" panose="020B0004020202020204" pitchFamily="34" charset="0"/>
                <a:cs typeface="Arial" panose="020B0604020202020204" pitchFamily="34" charset="0"/>
              </a:rPr>
              <a:t>.</a:t>
            </a:r>
            <a:endParaRPr lang="it-IT" sz="1800" kern="100" dirty="0">
              <a:latin typeface="Aptos" panose="020B0004020202020204" pitchFamily="34" charset="0"/>
              <a:ea typeface="Aptos" panose="020B0004020202020204" pitchFamily="34" charset="0"/>
              <a:cs typeface="Arial" panose="020B0604020202020204" pitchFamily="34" charset="0"/>
            </a:endParaRPr>
          </a:p>
          <a:p>
            <a:pPr marL="0" indent="0" algn="just">
              <a:lnSpc>
                <a:spcPct val="150000"/>
              </a:lnSpc>
              <a:spcAft>
                <a:spcPts val="800"/>
              </a:spcAft>
              <a:buNone/>
            </a:pPr>
            <a:r>
              <a:rPr lang="it-IT" sz="1800" kern="100" dirty="0">
                <a:latin typeface="Garamond" panose="02020404030301010803" pitchFamily="18" charset="0"/>
                <a:ea typeface="Aptos" panose="020B0004020202020204" pitchFamily="34" charset="0"/>
                <a:cs typeface="Arial" panose="020B0604020202020204" pitchFamily="34" charset="0"/>
              </a:rPr>
              <a:t>Con il d.l.19/2024, infatti, gli interventi in materia di rigenerazione sono stati in parte spostati da risorse PNRR su risorse nazionali e dunque il legislatore ha chiarito la disciplina regolatoria per le opere finanziate con risorse nazionali.</a:t>
            </a:r>
            <a:endParaRPr lang="it-IT" sz="1800" kern="100" dirty="0">
              <a:latin typeface="Aptos" panose="020B0004020202020204" pitchFamily="34" charset="0"/>
              <a:ea typeface="Aptos" panose="020B0004020202020204" pitchFamily="34" charset="0"/>
              <a:cs typeface="Arial" panose="020B0604020202020204" pitchFamily="34" charset="0"/>
            </a:endParaRPr>
          </a:p>
        </p:txBody>
      </p:sp>
      <p:sp>
        <p:nvSpPr>
          <p:cNvPr id="4" name="Segnaposto numero diapositiva 3">
            <a:extLst>
              <a:ext uri="{FF2B5EF4-FFF2-40B4-BE49-F238E27FC236}">
                <a16:creationId xmlns:a16="http://schemas.microsoft.com/office/drawing/2014/main" id="{E5905418-C7BF-5786-955F-378D13973E5A}"/>
              </a:ext>
            </a:extLst>
          </p:cNvPr>
          <p:cNvSpPr>
            <a:spLocks noGrp="1"/>
          </p:cNvSpPr>
          <p:nvPr>
            <p:ph type="sldNum" sz="quarter" idx="12"/>
          </p:nvPr>
        </p:nvSpPr>
        <p:spPr/>
        <p:txBody>
          <a:bodyPr/>
          <a:lstStyle/>
          <a:p>
            <a:pPr>
              <a:defRPr/>
            </a:pPr>
            <a:fld id="{F108AE1E-A6DA-EE44-A37A-0DC4D01779FF}" type="slidenum">
              <a:rPr lang="it-IT" altLang="en-US" smtClean="0"/>
              <a:pPr>
                <a:defRPr/>
              </a:pPr>
              <a:t>15</a:t>
            </a:fld>
            <a:endParaRPr lang="it-IT" altLang="en-US"/>
          </a:p>
        </p:txBody>
      </p:sp>
    </p:spTree>
    <p:extLst>
      <p:ext uri="{BB962C8B-B14F-4D97-AF65-F5344CB8AC3E}">
        <p14:creationId xmlns:p14="http://schemas.microsoft.com/office/powerpoint/2010/main" val="3960356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765579-67F9-8843-BE68-4AC58BC5DAD8}"/>
              </a:ext>
            </a:extLst>
          </p:cNvPr>
          <p:cNvSpPr>
            <a:spLocks noGrp="1"/>
          </p:cNvSpPr>
          <p:nvPr>
            <p:ph type="title"/>
          </p:nvPr>
        </p:nvSpPr>
        <p:spPr>
          <a:xfrm>
            <a:off x="609600" y="260648"/>
            <a:ext cx="10972800" cy="100811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a:r>
              <a:rPr lang="it-IT" sz="2400" b="1" kern="1200" cap="small" dirty="0">
                <a:solidFill>
                  <a:schemeClr val="accent6">
                    <a:lumMod val="75000"/>
                  </a:schemeClr>
                </a:solidFill>
                <a:ea typeface="Calibri" panose="020F0502020204030204" pitchFamily="34" charset="0"/>
                <a:cs typeface="Arial" panose="020B0604020202020204" pitchFamily="34" charset="0"/>
              </a:rPr>
              <a:t>Disposizioni urgenti in materia di interventi di rigenerazione urbana (art. 8 ter) 2/2</a:t>
            </a:r>
            <a:endParaRPr lang="it-IT" sz="2400" b="1" i="1" dirty="0">
              <a:solidFill>
                <a:srgbClr val="0066FF"/>
              </a:solidFill>
            </a:endParaRPr>
          </a:p>
        </p:txBody>
      </p:sp>
      <p:sp>
        <p:nvSpPr>
          <p:cNvPr id="3" name="Segnaposto contenuto 2">
            <a:extLst>
              <a:ext uri="{FF2B5EF4-FFF2-40B4-BE49-F238E27FC236}">
                <a16:creationId xmlns:a16="http://schemas.microsoft.com/office/drawing/2014/main" id="{303F00DE-D576-CBA6-A6CF-AA30407A38C4}"/>
              </a:ext>
            </a:extLst>
          </p:cNvPr>
          <p:cNvSpPr>
            <a:spLocks noGrp="1"/>
          </p:cNvSpPr>
          <p:nvPr>
            <p:ph idx="1"/>
          </p:nvPr>
        </p:nvSpPr>
        <p:spPr>
          <a:xfrm>
            <a:off x="609600" y="1673424"/>
            <a:ext cx="11305256" cy="5184576"/>
          </a:xfrm>
        </p:spPr>
        <p:txBody>
          <a:bodyPr/>
          <a:lstStyle/>
          <a:p>
            <a:pPr marL="0" indent="0" algn="just">
              <a:lnSpc>
                <a:spcPct val="107000"/>
              </a:lnSpc>
              <a:spcAft>
                <a:spcPts val="800"/>
              </a:spcAft>
              <a:buNone/>
            </a:pPr>
            <a:r>
              <a:rPr lang="it-IT" sz="1800" kern="100" dirty="0">
                <a:latin typeface="Garamond" panose="02020404030301010803" pitchFamily="18" charset="0"/>
                <a:ea typeface="Aptos" panose="020B0004020202020204" pitchFamily="34" charset="0"/>
                <a:cs typeface="Arial" panose="020B0604020202020204" pitchFamily="34" charset="0"/>
              </a:rPr>
              <a:t>L’articolo 8 ter disciplina, inoltre, gli </a:t>
            </a:r>
            <a:r>
              <a:rPr lang="it-IT" sz="1800" u="sng" kern="100" dirty="0">
                <a:latin typeface="Garamond" panose="02020404030301010803" pitchFamily="18" charset="0"/>
                <a:ea typeface="Aptos" panose="020B0004020202020204" pitchFamily="34" charset="0"/>
                <a:cs typeface="Arial" panose="020B0604020202020204" pitchFamily="34" charset="0"/>
              </a:rPr>
              <a:t>interventi di rigenerazione urbana esclusivamente finanziati sulle risorse nazionali</a:t>
            </a:r>
            <a:r>
              <a:rPr lang="it-IT" sz="1800" kern="100" dirty="0">
                <a:latin typeface="Garamond" panose="02020404030301010803" pitchFamily="18" charset="0"/>
                <a:ea typeface="Aptos" panose="020B0004020202020204" pitchFamily="34" charset="0"/>
                <a:cs typeface="Arial" panose="020B0604020202020204" pitchFamily="34" charset="0"/>
              </a:rPr>
              <a:t>, prevedendo che:</a:t>
            </a:r>
            <a:endParaRPr lang="it-IT" sz="1800" kern="100" dirty="0">
              <a:latin typeface="Aptos" panose="020B0004020202020204" pitchFamily="34" charset="0"/>
              <a:ea typeface="Aptos" panose="020B0004020202020204" pitchFamily="34" charset="0"/>
              <a:cs typeface="Arial" panose="020B0604020202020204" pitchFamily="34" charset="0"/>
            </a:endParaRPr>
          </a:p>
          <a:p>
            <a:pPr algn="just">
              <a:lnSpc>
                <a:spcPct val="107000"/>
              </a:lnSpc>
              <a:spcAft>
                <a:spcPts val="800"/>
              </a:spcAft>
              <a:buFont typeface="Wingdings" panose="05000000000000000000" pitchFamily="2" charset="2"/>
              <a:buChar char="Ø"/>
            </a:pPr>
            <a:r>
              <a:rPr lang="it-IT" sz="1800" kern="100" dirty="0">
                <a:latin typeface="Garamond" panose="02020404030301010803" pitchFamily="18" charset="0"/>
                <a:ea typeface="Aptos" panose="020B0004020202020204" pitchFamily="34" charset="0"/>
                <a:cs typeface="Arial" panose="020B0604020202020204" pitchFamily="34" charset="0"/>
              </a:rPr>
              <a:t>gli </a:t>
            </a:r>
            <a:r>
              <a:rPr lang="it-IT" sz="1800" u="sng" kern="100" dirty="0">
                <a:latin typeface="Garamond" panose="02020404030301010803" pitchFamily="18" charset="0"/>
                <a:ea typeface="Aptos" panose="020B0004020202020204" pitchFamily="34" charset="0"/>
                <a:cs typeface="Arial" panose="020B0604020202020204" pitchFamily="34" charset="0"/>
              </a:rPr>
              <a:t>interventi sono individuati</a:t>
            </a:r>
            <a:r>
              <a:rPr lang="it-IT" sz="1800" kern="100" dirty="0">
                <a:latin typeface="Garamond" panose="02020404030301010803" pitchFamily="18" charset="0"/>
                <a:ea typeface="Aptos" panose="020B0004020202020204" pitchFamily="34" charset="0"/>
                <a:cs typeface="Arial" panose="020B0604020202020204" pitchFamily="34" charset="0"/>
              </a:rPr>
              <a:t>, attraverso il Codice Unico di progetto (CUP), con apposito decreto ministeriale che dovrà essere adottato </a:t>
            </a:r>
            <a:r>
              <a:rPr lang="it-IT" sz="1800" u="sng" kern="100" dirty="0">
                <a:latin typeface="Garamond" panose="02020404030301010803" pitchFamily="18" charset="0"/>
                <a:ea typeface="Aptos" panose="020B0004020202020204" pitchFamily="34" charset="0"/>
                <a:cs typeface="Arial" panose="020B0604020202020204" pitchFamily="34" charset="0"/>
              </a:rPr>
              <a:t>entro il 31 ottobre 2024</a:t>
            </a:r>
            <a:r>
              <a:rPr lang="it-IT" sz="1800" kern="100" dirty="0">
                <a:latin typeface="Garamond" panose="02020404030301010803" pitchFamily="18" charset="0"/>
                <a:ea typeface="Aptos" panose="020B0004020202020204" pitchFamily="34" charset="0"/>
                <a:cs typeface="Arial" panose="020B0604020202020204" pitchFamily="34" charset="0"/>
              </a:rPr>
              <a:t>. Viene, inoltre, precisato che con lo stesso decreto sono individuati anche termini e obblighi per la realizzazione dei medesimi interventi, nonché le relative modalità di monitoraggio e rendicontazione; </a:t>
            </a:r>
            <a:endParaRPr lang="it-IT" sz="1800" kern="100" dirty="0">
              <a:latin typeface="Aptos" panose="020B0004020202020204" pitchFamily="34" charset="0"/>
              <a:ea typeface="Aptos" panose="020B0004020202020204" pitchFamily="34" charset="0"/>
              <a:cs typeface="Arial" panose="020B0604020202020204" pitchFamily="34" charset="0"/>
            </a:endParaRPr>
          </a:p>
          <a:p>
            <a:pPr algn="just">
              <a:lnSpc>
                <a:spcPct val="107000"/>
              </a:lnSpc>
              <a:spcAft>
                <a:spcPts val="800"/>
              </a:spcAft>
              <a:buFont typeface="Wingdings" panose="05000000000000000000" pitchFamily="2" charset="2"/>
              <a:buChar char="Ø"/>
            </a:pPr>
            <a:r>
              <a:rPr lang="it-IT" sz="1800" kern="100" dirty="0">
                <a:latin typeface="Garamond" panose="02020404030301010803" pitchFamily="18" charset="0"/>
                <a:ea typeface="Aptos" panose="020B0004020202020204" pitchFamily="34" charset="0"/>
                <a:cs typeface="Arial" panose="020B0604020202020204" pitchFamily="34" charset="0"/>
              </a:rPr>
              <a:t>i Comuni individuati con tale decreto ministeriale hanno </a:t>
            </a:r>
            <a:r>
              <a:rPr lang="it-IT" sz="1800" u="sng" kern="100" dirty="0">
                <a:latin typeface="Garamond" panose="02020404030301010803" pitchFamily="18" charset="0"/>
                <a:ea typeface="Aptos" panose="020B0004020202020204" pitchFamily="34" charset="0"/>
                <a:cs typeface="Arial" panose="020B0604020202020204" pitchFamily="34" charset="0"/>
              </a:rPr>
              <a:t>l’obbligo di concludere i lavori entro il 31 dicembre 2027</a:t>
            </a:r>
            <a:r>
              <a:rPr lang="it-IT" sz="1800" kern="100" dirty="0">
                <a:latin typeface="Garamond" panose="02020404030301010803" pitchFamily="18" charset="0"/>
                <a:ea typeface="Aptos" panose="020B0004020202020204" pitchFamily="34" charset="0"/>
                <a:cs typeface="Arial" panose="020B0604020202020204" pitchFamily="34" charset="0"/>
              </a:rPr>
              <a:t>. </a:t>
            </a:r>
          </a:p>
          <a:p>
            <a:pPr marL="0" indent="0" algn="just">
              <a:lnSpc>
                <a:spcPct val="107000"/>
              </a:lnSpc>
              <a:spcAft>
                <a:spcPts val="800"/>
              </a:spcAft>
              <a:buNone/>
            </a:pPr>
            <a:r>
              <a:rPr lang="it-IT" sz="1800" kern="100" dirty="0">
                <a:latin typeface="Garamond" panose="02020404030301010803" pitchFamily="18" charset="0"/>
                <a:ea typeface="Aptos" panose="020B0004020202020204" pitchFamily="34" charset="0"/>
                <a:cs typeface="Arial" panose="020B0604020202020204" pitchFamily="34" charset="0"/>
              </a:rPr>
              <a:t>Viene inoltre stabilito che il medesimo decreto provvede altresì alla </a:t>
            </a:r>
            <a:r>
              <a:rPr lang="it-IT" sz="1800" u="sng" kern="100" dirty="0">
                <a:latin typeface="Garamond" panose="02020404030301010803" pitchFamily="18" charset="0"/>
                <a:ea typeface="Aptos" panose="020B0004020202020204" pitchFamily="34" charset="0"/>
                <a:cs typeface="Arial" panose="020B0604020202020204" pitchFamily="34" charset="0"/>
              </a:rPr>
              <a:t>revoca delle risorse assegnate ai Comuni per interventi per i quali, alla data del 15 settembre 2024, non risulta stipulato il contratto di affidamento dei lavori.</a:t>
            </a:r>
            <a:endParaRPr lang="it-IT" sz="1800" u="sng" kern="100" dirty="0">
              <a:latin typeface="Aptos" panose="020B0004020202020204" pitchFamily="34" charset="0"/>
              <a:ea typeface="Aptos" panose="020B0004020202020204" pitchFamily="34" charset="0"/>
              <a:cs typeface="Arial" panose="020B0604020202020204" pitchFamily="34" charset="0"/>
            </a:endParaRPr>
          </a:p>
          <a:p>
            <a:pPr marL="0" indent="0" algn="just">
              <a:lnSpc>
                <a:spcPct val="107000"/>
              </a:lnSpc>
              <a:spcAft>
                <a:spcPts val="800"/>
              </a:spcAft>
              <a:buNone/>
            </a:pPr>
            <a:r>
              <a:rPr lang="it-IT" sz="1800" kern="100" dirty="0">
                <a:latin typeface="Garamond" panose="02020404030301010803" pitchFamily="18" charset="0"/>
                <a:ea typeface="Aptos" panose="020B0004020202020204" pitchFamily="34" charset="0"/>
                <a:cs typeface="Arial" panose="020B0604020202020204" pitchFamily="34" charset="0"/>
              </a:rPr>
              <a:t>La norma, infine, integra la disciplina delle opere da realizzare con risorse del fondo nazionale per rafforzare gli interventi PNRR destinato ai Comuni con popolazione superiore a 500.000 abitanti, al fine di assoggettare tali opere ai poteri di verifica previsti in capo alla Struttura di missione PNRR e alla Ragioneria generale dello Stato - Ispettorato generale per il PNRR.</a:t>
            </a:r>
            <a:endParaRPr lang="it-IT" sz="1800" kern="100" dirty="0">
              <a:latin typeface="Aptos" panose="020B0004020202020204" pitchFamily="34" charset="0"/>
              <a:ea typeface="Aptos" panose="020B0004020202020204" pitchFamily="34" charset="0"/>
              <a:cs typeface="Arial" panose="020B0604020202020204" pitchFamily="34" charset="0"/>
            </a:endParaRPr>
          </a:p>
        </p:txBody>
      </p:sp>
      <p:sp>
        <p:nvSpPr>
          <p:cNvPr id="4" name="Segnaposto numero diapositiva 3">
            <a:extLst>
              <a:ext uri="{FF2B5EF4-FFF2-40B4-BE49-F238E27FC236}">
                <a16:creationId xmlns:a16="http://schemas.microsoft.com/office/drawing/2014/main" id="{7617A893-79BE-3267-E034-3774A8834FF1}"/>
              </a:ext>
            </a:extLst>
          </p:cNvPr>
          <p:cNvSpPr>
            <a:spLocks noGrp="1"/>
          </p:cNvSpPr>
          <p:nvPr>
            <p:ph type="sldNum" sz="quarter" idx="12"/>
          </p:nvPr>
        </p:nvSpPr>
        <p:spPr/>
        <p:txBody>
          <a:bodyPr/>
          <a:lstStyle/>
          <a:p>
            <a:pPr>
              <a:defRPr/>
            </a:pPr>
            <a:fld id="{F108AE1E-A6DA-EE44-A37A-0DC4D01779FF}" type="slidenum">
              <a:rPr lang="it-IT" altLang="en-US" smtClean="0"/>
              <a:pPr>
                <a:defRPr/>
              </a:pPr>
              <a:t>16</a:t>
            </a:fld>
            <a:endParaRPr lang="it-IT" altLang="en-US"/>
          </a:p>
        </p:txBody>
      </p:sp>
    </p:spTree>
    <p:extLst>
      <p:ext uri="{BB962C8B-B14F-4D97-AF65-F5344CB8AC3E}">
        <p14:creationId xmlns:p14="http://schemas.microsoft.com/office/powerpoint/2010/main" val="3951689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B2FED4-A215-E10F-C629-E633B9F0D3BF}"/>
              </a:ext>
            </a:extLst>
          </p:cNvPr>
          <p:cNvSpPr>
            <a:spLocks noGrp="1"/>
          </p:cNvSpPr>
          <p:nvPr>
            <p:ph type="title"/>
          </p:nvPr>
        </p:nvSpPr>
        <p:spPr>
          <a:xfrm>
            <a:off x="914400" y="2747962"/>
            <a:ext cx="10363200" cy="1362075"/>
          </a:xfrm>
        </p:spPr>
        <p:txBody>
          <a:bodyPr/>
          <a:lstStyle/>
          <a:p>
            <a:pPr algn="ctr"/>
            <a:r>
              <a:rPr lang="it-IT" dirty="0"/>
              <a:t>DISPOSIZIONI FINANZIARIE</a:t>
            </a:r>
          </a:p>
        </p:txBody>
      </p:sp>
      <p:sp>
        <p:nvSpPr>
          <p:cNvPr id="4" name="Segnaposto numero diapositiva 3">
            <a:extLst>
              <a:ext uri="{FF2B5EF4-FFF2-40B4-BE49-F238E27FC236}">
                <a16:creationId xmlns:a16="http://schemas.microsoft.com/office/drawing/2014/main" id="{0E706449-C544-7F42-DDC9-604B126A4C3D}"/>
              </a:ext>
            </a:extLst>
          </p:cNvPr>
          <p:cNvSpPr>
            <a:spLocks noGrp="1"/>
          </p:cNvSpPr>
          <p:nvPr>
            <p:ph type="sldNum" sz="quarter" idx="12"/>
          </p:nvPr>
        </p:nvSpPr>
        <p:spPr/>
        <p:txBody>
          <a:bodyPr/>
          <a:lstStyle/>
          <a:p>
            <a:pPr>
              <a:defRPr/>
            </a:pPr>
            <a:fld id="{81F94864-6C01-1842-A4FF-83D13775DDFC}" type="slidenum">
              <a:rPr lang="it-IT" altLang="en-US" smtClean="0"/>
              <a:pPr>
                <a:defRPr/>
              </a:pPr>
              <a:t>17</a:t>
            </a:fld>
            <a:endParaRPr lang="it-IT" altLang="en-US"/>
          </a:p>
        </p:txBody>
      </p:sp>
    </p:spTree>
    <p:extLst>
      <p:ext uri="{BB962C8B-B14F-4D97-AF65-F5344CB8AC3E}">
        <p14:creationId xmlns:p14="http://schemas.microsoft.com/office/powerpoint/2010/main" val="1953302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66FAEB-483D-2295-DCB4-A8E1AD8C1064}"/>
            </a:ext>
          </a:extLst>
        </p:cNvPr>
        <p:cNvGrpSpPr/>
        <p:nvPr/>
      </p:nvGrpSpPr>
      <p:grpSpPr>
        <a:xfrm>
          <a:off x="0" y="0"/>
          <a:ext cx="0" cy="0"/>
          <a:chOff x="0" y="0"/>
          <a:chExt cx="0" cy="0"/>
        </a:xfrm>
      </p:grpSpPr>
      <p:sp>
        <p:nvSpPr>
          <p:cNvPr id="11" name="Titolo 1">
            <a:extLst>
              <a:ext uri="{FF2B5EF4-FFF2-40B4-BE49-F238E27FC236}">
                <a16:creationId xmlns:a16="http://schemas.microsoft.com/office/drawing/2014/main" id="{73388A77-EF8F-010C-09FD-2C1E8518D960}"/>
              </a:ext>
            </a:extLst>
          </p:cNvPr>
          <p:cNvSpPr txBox="1">
            <a:spLocks/>
          </p:cNvSpPr>
          <p:nvPr/>
        </p:nvSpPr>
        <p:spPr>
          <a:xfrm>
            <a:off x="695400" y="299261"/>
            <a:ext cx="11089231" cy="648072"/>
          </a:xfrm>
          <a:prstGeom prst="rect">
            <a:avLst/>
          </a:prstGeom>
        </p:spPr>
        <p:txBody>
          <a:bodyPr vert="horz" lIns="68580" tIns="34290" rIns="68580" bIns="3429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eaLnBrk="0" fontAlgn="base" hangingPunct="0">
              <a:spcAft>
                <a:spcPct val="0"/>
              </a:spcAft>
            </a:pPr>
            <a:r>
              <a:rPr lang="it-IT" sz="2400" b="1" i="1" cap="small" dirty="0">
                <a:solidFill>
                  <a:schemeClr val="accent6">
                    <a:lumMod val="75000"/>
                  </a:schemeClr>
                </a:solidFill>
                <a:ea typeface="Calibri" panose="020F0502020204030204" pitchFamily="34" charset="0"/>
                <a:cs typeface="Arial" panose="020B0604020202020204" pitchFamily="34" charset="0"/>
              </a:rPr>
              <a:t>Deroga ai vincoli della cassa di cui all'articolo 187 TUEL, comma 3-bis</a:t>
            </a:r>
          </a:p>
        </p:txBody>
      </p:sp>
      <p:sp>
        <p:nvSpPr>
          <p:cNvPr id="4" name="Segnaposto numero diapositiva 3">
            <a:extLst>
              <a:ext uri="{FF2B5EF4-FFF2-40B4-BE49-F238E27FC236}">
                <a16:creationId xmlns:a16="http://schemas.microsoft.com/office/drawing/2014/main" id="{C8EE69DC-4D81-955F-2851-A771C7004A90}"/>
              </a:ext>
            </a:extLst>
          </p:cNvPr>
          <p:cNvSpPr>
            <a:spLocks noGrp="1"/>
          </p:cNvSpPr>
          <p:nvPr>
            <p:ph type="sldNum" sz="quarter" idx="12"/>
          </p:nvPr>
        </p:nvSpPr>
        <p:spPr/>
        <p:txBody>
          <a:bodyPr/>
          <a:lstStyle/>
          <a:p>
            <a:fld id="{7D525351-7CDB-4F07-9F2F-6618D7104DC9}" type="slidenum">
              <a:rPr lang="en-US" smtClean="0"/>
              <a:pPr/>
              <a:t>18</a:t>
            </a:fld>
            <a:endParaRPr lang="en-US" dirty="0"/>
          </a:p>
        </p:txBody>
      </p:sp>
      <p:sp>
        <p:nvSpPr>
          <p:cNvPr id="3" name="CasellaDiTesto 2">
            <a:extLst>
              <a:ext uri="{FF2B5EF4-FFF2-40B4-BE49-F238E27FC236}">
                <a16:creationId xmlns:a16="http://schemas.microsoft.com/office/drawing/2014/main" id="{05570BA1-CD3F-C3D4-0625-67419320868B}"/>
              </a:ext>
            </a:extLst>
          </p:cNvPr>
          <p:cNvSpPr txBox="1"/>
          <p:nvPr/>
        </p:nvSpPr>
        <p:spPr>
          <a:xfrm>
            <a:off x="623392" y="1840783"/>
            <a:ext cx="11161240" cy="3118931"/>
          </a:xfrm>
          <a:prstGeom prst="rect">
            <a:avLst/>
          </a:prstGeom>
          <a:noFill/>
        </p:spPr>
        <p:txBody>
          <a:bodyPr wrap="square">
            <a:spAutoFit/>
          </a:bodyPr>
          <a:lstStyle/>
          <a:p>
            <a:pPr marL="257175" indent="-257175">
              <a:spcAft>
                <a:spcPts val="900"/>
              </a:spcAft>
              <a:buFont typeface="Wingdings" panose="05000000000000000000" pitchFamily="2" charset="2"/>
              <a:buChar char=""/>
            </a:pPr>
            <a:r>
              <a:rPr lang="it-IT" sz="2000" b="1" dirty="0">
                <a:solidFill>
                  <a:srgbClr val="004F87"/>
                </a:solidFill>
                <a:latin typeface="Garamond" panose="02020404030301010803" pitchFamily="18" charset="0"/>
              </a:rPr>
              <a:t>Articolo 18 bis</a:t>
            </a:r>
          </a:p>
          <a:p>
            <a:pPr marL="257175" indent="-257175" algn="just">
              <a:lnSpc>
                <a:spcPct val="120000"/>
              </a:lnSpc>
              <a:spcBef>
                <a:spcPts val="450"/>
              </a:spcBef>
              <a:spcAft>
                <a:spcPts val="900"/>
              </a:spcAft>
              <a:buClr>
                <a:srgbClr val="0070C0"/>
              </a:buClr>
              <a:buSzPct val="120000"/>
              <a:buFont typeface="Arial" panose="020B0604020202020204" pitchFamily="34" charset="0"/>
              <a:buChar char="•"/>
            </a:pPr>
            <a:r>
              <a:rPr lang="it-IT" dirty="0">
                <a:solidFill>
                  <a:srgbClr val="000000"/>
                </a:solidFill>
                <a:latin typeface="Garamond" panose="02020404030301010803" pitchFamily="18" charset="0"/>
                <a:ea typeface="Aptos" panose="020B0004020202020204" pitchFamily="34" charset="0"/>
                <a:cs typeface="Bookman Old Style" panose="02050604050505020204" pitchFamily="18" charset="0"/>
              </a:rPr>
              <a:t>Per</a:t>
            </a:r>
            <a:r>
              <a:rPr lang="it-IT" b="1" dirty="0">
                <a:solidFill>
                  <a:srgbClr val="000000"/>
                </a:solidFill>
                <a:latin typeface="Garamond" panose="02020404030301010803" pitchFamily="18" charset="0"/>
                <a:ea typeface="Aptos" panose="020B0004020202020204" pitchFamily="34" charset="0"/>
                <a:cs typeface="Bookman Old Style" panose="02050604050505020204" pitchFamily="18" charset="0"/>
              </a:rPr>
              <a:t> facilitare l'assolvimento degli obblighi derivanti dalla realizzazione degli interventi di investimento</a:t>
            </a:r>
            <a:r>
              <a:rPr lang="it-IT" dirty="0">
                <a:solidFill>
                  <a:srgbClr val="000000"/>
                </a:solidFill>
                <a:latin typeface="Garamond" panose="02020404030301010803" pitchFamily="18" charset="0"/>
                <a:ea typeface="Aptos" panose="020B0004020202020204" pitchFamily="34" charset="0"/>
                <a:cs typeface="Bookman Old Style" panose="02050604050505020204" pitchFamily="18" charset="0"/>
              </a:rPr>
              <a:t>, nel rispetto dei tempi di pagamento dei debiti commerciali da parte degli enti locali, la norma richiesta da ANCI dispone che:</a:t>
            </a:r>
          </a:p>
          <a:p>
            <a:pPr marL="466725" indent="-198835" algn="just">
              <a:lnSpc>
                <a:spcPct val="120000"/>
              </a:lnSpc>
              <a:spcAft>
                <a:spcPts val="900"/>
              </a:spcAft>
              <a:buClr>
                <a:srgbClr val="0070C0"/>
              </a:buClr>
              <a:buFont typeface="Wingdings" panose="05000000000000000000" pitchFamily="2" charset="2"/>
              <a:buChar char="Ø"/>
            </a:pPr>
            <a:r>
              <a:rPr lang="it-IT" i="1" dirty="0">
                <a:solidFill>
                  <a:srgbClr val="000000"/>
                </a:solidFill>
                <a:latin typeface="Garamond" panose="02020404030301010803" pitchFamily="18" charset="0"/>
                <a:ea typeface="Aptos" panose="020B0004020202020204" pitchFamily="34" charset="0"/>
                <a:cs typeface="Bookman Old Style" panose="02050604050505020204" pitchFamily="18" charset="0"/>
              </a:rPr>
              <a:t>per gli esercizi finanziari </a:t>
            </a:r>
            <a:r>
              <a:rPr lang="it-IT" b="1" i="1" dirty="0">
                <a:solidFill>
                  <a:srgbClr val="000000"/>
                </a:solidFill>
                <a:latin typeface="Garamond" panose="02020404030301010803" pitchFamily="18" charset="0"/>
                <a:ea typeface="Aptos" panose="020B0004020202020204" pitchFamily="34" charset="0"/>
                <a:cs typeface="Bookman Old Style" panose="02050604050505020204" pitchFamily="18" charset="0"/>
              </a:rPr>
              <a:t>2024, 2025 e 2026 non si applicano i limiti ordinari all’utilizzo di cassa degli avanzi non vincolati, </a:t>
            </a:r>
            <a:r>
              <a:rPr lang="it-IT" i="1" dirty="0">
                <a:solidFill>
                  <a:srgbClr val="000000"/>
                </a:solidFill>
                <a:latin typeface="Garamond" panose="02020404030301010803" pitchFamily="18" charset="0"/>
                <a:ea typeface="Aptos" panose="020B0004020202020204" pitchFamily="34" charset="0"/>
                <a:cs typeface="Bookman Old Style" panose="02050604050505020204" pitchFamily="18" charset="0"/>
              </a:rPr>
              <a:t>anche</a:t>
            </a:r>
            <a:r>
              <a:rPr lang="it-IT" b="1" i="1" dirty="0">
                <a:solidFill>
                  <a:srgbClr val="000000"/>
                </a:solidFill>
                <a:latin typeface="Garamond" panose="02020404030301010803" pitchFamily="18" charset="0"/>
                <a:ea typeface="Aptos" panose="020B0004020202020204" pitchFamily="34" charset="0"/>
                <a:cs typeface="Bookman Old Style" panose="02050604050505020204" pitchFamily="18" charset="0"/>
              </a:rPr>
              <a:t> </a:t>
            </a:r>
            <a:r>
              <a:rPr lang="it-IT" i="1" dirty="0">
                <a:solidFill>
                  <a:srgbClr val="000000"/>
                </a:solidFill>
                <a:latin typeface="Garamond" panose="02020404030301010803" pitchFamily="18" charset="0"/>
                <a:ea typeface="Aptos" panose="020B0004020202020204" pitchFamily="34" charset="0"/>
                <a:cs typeface="Bookman Old Style" panose="02050604050505020204" pitchFamily="18" charset="0"/>
              </a:rPr>
              <a:t>qualora gli enti ricorrano ad anticipazioni di tesoreria</a:t>
            </a:r>
          </a:p>
          <a:p>
            <a:pPr marL="466725" indent="-198835" algn="just">
              <a:lnSpc>
                <a:spcPct val="120000"/>
              </a:lnSpc>
              <a:spcAft>
                <a:spcPts val="900"/>
              </a:spcAft>
              <a:buClr>
                <a:srgbClr val="0070C0"/>
              </a:buClr>
              <a:buFont typeface="Wingdings" panose="05000000000000000000" pitchFamily="2" charset="2"/>
              <a:buChar char="Ø"/>
            </a:pPr>
            <a:r>
              <a:rPr lang="it-IT" b="1" i="1" dirty="0">
                <a:solidFill>
                  <a:srgbClr val="000000"/>
                </a:solidFill>
                <a:latin typeface="Garamond" panose="02020404030301010803" pitchFamily="18" charset="0"/>
              </a:rPr>
              <a:t>Contrariamente alla originaria proposta ANCI</a:t>
            </a:r>
            <a:r>
              <a:rPr lang="it-IT" i="1" dirty="0">
                <a:solidFill>
                  <a:srgbClr val="000000"/>
                </a:solidFill>
                <a:latin typeface="Garamond" panose="02020404030301010803" pitchFamily="18" charset="0"/>
              </a:rPr>
              <a:t>, tale </a:t>
            </a:r>
            <a:r>
              <a:rPr lang="it-IT" b="1" i="1" dirty="0">
                <a:solidFill>
                  <a:srgbClr val="000000"/>
                </a:solidFill>
                <a:latin typeface="Garamond" panose="02020404030301010803" pitchFamily="18" charset="0"/>
              </a:rPr>
              <a:t>facoltà</a:t>
            </a:r>
            <a:r>
              <a:rPr lang="it-IT" i="1" dirty="0">
                <a:solidFill>
                  <a:srgbClr val="000000"/>
                </a:solidFill>
                <a:latin typeface="Garamond" panose="02020404030301010803" pitchFamily="18" charset="0"/>
              </a:rPr>
              <a:t> è </a:t>
            </a:r>
            <a:r>
              <a:rPr lang="it-IT" b="1" i="1" dirty="0">
                <a:solidFill>
                  <a:srgbClr val="000000"/>
                </a:solidFill>
                <a:latin typeface="Garamond" panose="02020404030301010803" pitchFamily="18" charset="0"/>
              </a:rPr>
              <a:t>limitata</a:t>
            </a:r>
            <a:r>
              <a:rPr lang="it-IT" i="1" dirty="0">
                <a:solidFill>
                  <a:srgbClr val="000000"/>
                </a:solidFill>
                <a:latin typeface="Garamond" panose="02020404030301010803" pitchFamily="18" charset="0"/>
              </a:rPr>
              <a:t> ai casi in cui il ricorso all'anticipazione di tesoreria o all'utilizzo della cassa vincolata per il finanziamento delle spese correnti sia determinato dalla necessità di pagare </a:t>
            </a:r>
            <a:r>
              <a:rPr lang="it-IT" b="1" i="1" dirty="0">
                <a:solidFill>
                  <a:srgbClr val="000000"/>
                </a:solidFill>
                <a:latin typeface="Garamond" panose="02020404030301010803" pitchFamily="18" charset="0"/>
              </a:rPr>
              <a:t>spese in attuazione del PNRR</a:t>
            </a:r>
            <a:endParaRPr lang="it-IT" i="1" dirty="0">
              <a:solidFill>
                <a:srgbClr val="000000"/>
              </a:solidFill>
              <a:latin typeface="Garamond" panose="02020404030301010803" pitchFamily="18" charset="0"/>
            </a:endParaRPr>
          </a:p>
        </p:txBody>
      </p:sp>
    </p:spTree>
    <p:extLst>
      <p:ext uri="{BB962C8B-B14F-4D97-AF65-F5344CB8AC3E}">
        <p14:creationId xmlns:p14="http://schemas.microsoft.com/office/powerpoint/2010/main" val="13700500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E83053-F95A-8812-C534-D3CB2D0FECC9}"/>
            </a:ext>
          </a:extLst>
        </p:cNvPr>
        <p:cNvGrpSpPr/>
        <p:nvPr/>
      </p:nvGrpSpPr>
      <p:grpSpPr>
        <a:xfrm>
          <a:off x="0" y="0"/>
          <a:ext cx="0" cy="0"/>
          <a:chOff x="0" y="0"/>
          <a:chExt cx="0" cy="0"/>
        </a:xfrm>
      </p:grpSpPr>
      <p:sp>
        <p:nvSpPr>
          <p:cNvPr id="11" name="Titolo 1">
            <a:extLst>
              <a:ext uri="{FF2B5EF4-FFF2-40B4-BE49-F238E27FC236}">
                <a16:creationId xmlns:a16="http://schemas.microsoft.com/office/drawing/2014/main" id="{80A9D02B-84FF-1140-91D0-D7A75B8E8AEE}"/>
              </a:ext>
            </a:extLst>
          </p:cNvPr>
          <p:cNvSpPr txBox="1">
            <a:spLocks/>
          </p:cNvSpPr>
          <p:nvPr/>
        </p:nvSpPr>
        <p:spPr>
          <a:xfrm>
            <a:off x="609600" y="332656"/>
            <a:ext cx="10972799" cy="417909"/>
          </a:xfrm>
          <a:prstGeom prst="rect">
            <a:avLst/>
          </a:prstGeom>
        </p:spPr>
        <p:txBody>
          <a:bodyPr vert="horz" lIns="68580" tIns="34290" rIns="68580" bIns="3429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eaLnBrk="0" fontAlgn="base" hangingPunct="0">
              <a:spcAft>
                <a:spcPct val="0"/>
              </a:spcAft>
            </a:pPr>
            <a:r>
              <a:rPr lang="it-IT" sz="3200" b="1" i="1" cap="small" dirty="0">
                <a:solidFill>
                  <a:schemeClr val="accent6">
                    <a:lumMod val="75000"/>
                  </a:schemeClr>
                </a:solidFill>
                <a:ea typeface="Calibri" panose="020F0502020204030204" pitchFamily="34" charset="0"/>
                <a:cs typeface="Arial" panose="020B0604020202020204" pitchFamily="34" charset="0"/>
              </a:rPr>
              <a:t>Disposizioni finanziarie in materia di PNRR (1)</a:t>
            </a:r>
          </a:p>
        </p:txBody>
      </p:sp>
      <p:sp>
        <p:nvSpPr>
          <p:cNvPr id="4" name="Segnaposto numero diapositiva 3">
            <a:extLst>
              <a:ext uri="{FF2B5EF4-FFF2-40B4-BE49-F238E27FC236}">
                <a16:creationId xmlns:a16="http://schemas.microsoft.com/office/drawing/2014/main" id="{9D4DAE33-5336-E09D-6F56-9D882DC98250}"/>
              </a:ext>
            </a:extLst>
          </p:cNvPr>
          <p:cNvSpPr>
            <a:spLocks noGrp="1"/>
          </p:cNvSpPr>
          <p:nvPr>
            <p:ph type="sldNum" sz="quarter" idx="12"/>
          </p:nvPr>
        </p:nvSpPr>
        <p:spPr/>
        <p:txBody>
          <a:bodyPr/>
          <a:lstStyle/>
          <a:p>
            <a:fld id="{7D525351-7CDB-4F07-9F2F-6618D7104DC9}" type="slidenum">
              <a:rPr lang="en-US" smtClean="0"/>
              <a:pPr/>
              <a:t>19</a:t>
            </a:fld>
            <a:endParaRPr lang="en-US" dirty="0"/>
          </a:p>
        </p:txBody>
      </p:sp>
      <p:sp>
        <p:nvSpPr>
          <p:cNvPr id="5" name="CasellaDiTesto 4">
            <a:extLst>
              <a:ext uri="{FF2B5EF4-FFF2-40B4-BE49-F238E27FC236}">
                <a16:creationId xmlns:a16="http://schemas.microsoft.com/office/drawing/2014/main" id="{DB3874E3-F406-5738-404E-EE00AC2CB718}"/>
              </a:ext>
            </a:extLst>
          </p:cNvPr>
          <p:cNvSpPr txBox="1"/>
          <p:nvPr/>
        </p:nvSpPr>
        <p:spPr>
          <a:xfrm>
            <a:off x="609600" y="857119"/>
            <a:ext cx="10972800" cy="5390386"/>
          </a:xfrm>
          <a:prstGeom prst="rect">
            <a:avLst/>
          </a:prstGeom>
          <a:noFill/>
        </p:spPr>
        <p:txBody>
          <a:bodyPr wrap="square">
            <a:spAutoFit/>
          </a:bodyPr>
          <a:lstStyle/>
          <a:p>
            <a:pPr marL="257175" indent="-257175">
              <a:spcAft>
                <a:spcPts val="900"/>
              </a:spcAft>
              <a:buFont typeface="Wingdings" panose="05000000000000000000" pitchFamily="2" charset="2"/>
              <a:buChar char=""/>
            </a:pPr>
            <a:r>
              <a:rPr lang="it-IT" b="1" dirty="0">
                <a:solidFill>
                  <a:srgbClr val="004F87"/>
                </a:solidFill>
                <a:latin typeface="Garamond" panose="02020404030301010803" pitchFamily="18" charset="0"/>
              </a:rPr>
              <a:t>Art. 18 quinquies</a:t>
            </a:r>
          </a:p>
          <a:p>
            <a:pPr marL="257175" indent="-257175" algn="just">
              <a:lnSpc>
                <a:spcPct val="120000"/>
              </a:lnSpc>
              <a:spcAft>
                <a:spcPts val="900"/>
              </a:spcAft>
              <a:buClr>
                <a:srgbClr val="0070C0"/>
              </a:buClr>
              <a:buSzPct val="120000"/>
              <a:buFont typeface="Arial" panose="020B0604020202020204" pitchFamily="34" charset="0"/>
              <a:buChar char="•"/>
            </a:pPr>
            <a:r>
              <a:rPr lang="it-IT" sz="1600" dirty="0">
                <a:solidFill>
                  <a:srgbClr val="000000"/>
                </a:solidFill>
                <a:latin typeface="Garamond" panose="02020404030301010803" pitchFamily="18" charset="0"/>
                <a:ea typeface="Aptos" panose="020B0004020202020204" pitchFamily="34" charset="0"/>
                <a:cs typeface="Bookman Old Style" panose="02050604050505020204" pitchFamily="18" charset="0"/>
              </a:rPr>
              <a:t>La </a:t>
            </a:r>
            <a:r>
              <a:rPr lang="it-IT" sz="1600" b="1" dirty="0">
                <a:solidFill>
                  <a:srgbClr val="000000"/>
                </a:solidFill>
                <a:latin typeface="Garamond" panose="02020404030301010803" pitchFamily="18" charset="0"/>
                <a:ea typeface="Aptos" panose="020B0004020202020204" pitchFamily="34" charset="0"/>
                <a:cs typeface="Bookman Old Style" panose="02050604050505020204" pitchFamily="18" charset="0"/>
              </a:rPr>
              <a:t>norma</a:t>
            </a:r>
            <a:r>
              <a:rPr lang="it-IT" sz="1600" dirty="0">
                <a:solidFill>
                  <a:srgbClr val="000000"/>
                </a:solidFill>
                <a:latin typeface="Garamond" panose="02020404030301010803" pitchFamily="18" charset="0"/>
                <a:ea typeface="Aptos" panose="020B0004020202020204" pitchFamily="34" charset="0"/>
                <a:cs typeface="Bookman Old Style" panose="02050604050505020204" pitchFamily="18" charset="0"/>
              </a:rPr>
              <a:t> </a:t>
            </a:r>
            <a:r>
              <a:rPr lang="it-IT" sz="1600" b="1" dirty="0">
                <a:solidFill>
                  <a:srgbClr val="000000"/>
                </a:solidFill>
                <a:latin typeface="Garamond" panose="02020404030301010803" pitchFamily="18" charset="0"/>
                <a:ea typeface="Aptos" panose="020B0004020202020204" pitchFamily="34" charset="0"/>
                <a:cs typeface="Bookman Old Style" panose="02050604050505020204" pitchFamily="18" charset="0"/>
              </a:rPr>
              <a:t>presentata dal Governo e concordata con ANCI </a:t>
            </a:r>
            <a:r>
              <a:rPr lang="it-IT" sz="1600" dirty="0">
                <a:solidFill>
                  <a:srgbClr val="000000"/>
                </a:solidFill>
                <a:latin typeface="Garamond" panose="02020404030301010803" pitchFamily="18" charset="0"/>
                <a:ea typeface="Aptos" panose="020B0004020202020204" pitchFamily="34" charset="0"/>
                <a:cs typeface="Bookman Old Style" panose="02050604050505020204" pitchFamily="18" charset="0"/>
              </a:rPr>
              <a:t>prevede, al fine di assicurare la liquidità di cassa necessaria per i pagamenti di competenza dei soggetti attuatori di interventi PNRR:</a:t>
            </a:r>
          </a:p>
          <a:p>
            <a:pPr marL="466725" indent="-198835" algn="just">
              <a:lnSpc>
                <a:spcPct val="120000"/>
              </a:lnSpc>
              <a:spcAft>
                <a:spcPts val="900"/>
              </a:spcAft>
              <a:buClr>
                <a:srgbClr val="0070C0"/>
              </a:buClr>
              <a:buFont typeface="Wingdings" panose="05000000000000000000" pitchFamily="2" charset="2"/>
              <a:buChar char="Ø"/>
            </a:pPr>
            <a:r>
              <a:rPr lang="it-IT" sz="2000" i="1" dirty="0">
                <a:solidFill>
                  <a:srgbClr val="000000"/>
                </a:solidFill>
                <a:latin typeface="Garamond" panose="02020404030301010803" pitchFamily="18" charset="0"/>
              </a:rPr>
              <a:t>le Amministrazioni centrali titolari delle misure “provvedano al </a:t>
            </a:r>
            <a:r>
              <a:rPr lang="it-IT" sz="2000" b="1" i="1" dirty="0">
                <a:solidFill>
                  <a:srgbClr val="000000"/>
                </a:solidFill>
                <a:latin typeface="Garamond" panose="02020404030301010803" pitchFamily="18" charset="0"/>
              </a:rPr>
              <a:t>trasferimento delle occorrenti risorse finanziarie, fino al limite cumulativo del 90 per cento del costo dell'intervento a carico del PNRR</a:t>
            </a:r>
            <a:r>
              <a:rPr lang="it-IT" sz="2000" i="1" dirty="0">
                <a:solidFill>
                  <a:srgbClr val="000000"/>
                </a:solidFill>
                <a:latin typeface="Garamond" panose="02020404030301010803" pitchFamily="18" charset="0"/>
              </a:rPr>
              <a:t>, entro il termine di 30 giorni decorrenti dalla data di ricevimento delle richieste di trasferimento”, </a:t>
            </a:r>
            <a:r>
              <a:rPr lang="it-IT" sz="1600" dirty="0">
                <a:solidFill>
                  <a:srgbClr val="000000"/>
                </a:solidFill>
                <a:latin typeface="Garamond" panose="02020404030301010803" pitchFamily="18" charset="0"/>
                <a:ea typeface="Aptos" panose="020B0004020202020204" pitchFamily="34" charset="0"/>
                <a:cs typeface="Bookman Old Style" panose="02050604050505020204" pitchFamily="18" charset="0"/>
              </a:rPr>
              <a:t>riservandosi i </a:t>
            </a:r>
            <a:r>
              <a:rPr lang="it-IT" sz="1600" b="1" dirty="0">
                <a:solidFill>
                  <a:srgbClr val="000000"/>
                </a:solidFill>
                <a:latin typeface="Garamond" panose="02020404030301010803" pitchFamily="18" charset="0"/>
                <a:ea typeface="Aptos" panose="020B0004020202020204" pitchFamily="34" charset="0"/>
                <a:cs typeface="Bookman Old Style" panose="02050604050505020204" pitchFamily="18" charset="0"/>
              </a:rPr>
              <a:t>controlli ad una fase successiva</a:t>
            </a:r>
            <a:r>
              <a:rPr lang="it-IT" sz="1600" dirty="0">
                <a:solidFill>
                  <a:srgbClr val="000000"/>
                </a:solidFill>
                <a:latin typeface="Garamond" panose="02020404030301010803" pitchFamily="18" charset="0"/>
                <a:ea typeface="Aptos" panose="020B0004020202020204" pitchFamily="34" charset="0"/>
                <a:cs typeface="Bookman Old Style" panose="02050604050505020204" pitchFamily="18" charset="0"/>
              </a:rPr>
              <a:t> e comunque entro il termine di erogazione del saldo finale dell'intervento</a:t>
            </a:r>
            <a:endParaRPr lang="it-IT" sz="2000" i="1" dirty="0">
              <a:solidFill>
                <a:srgbClr val="000000"/>
              </a:solidFill>
              <a:latin typeface="Garamond" panose="02020404030301010803" pitchFamily="18" charset="0"/>
            </a:endParaRPr>
          </a:p>
          <a:p>
            <a:pPr marL="466725" indent="-198835" algn="just">
              <a:lnSpc>
                <a:spcPct val="120000"/>
              </a:lnSpc>
              <a:spcAft>
                <a:spcPts val="900"/>
              </a:spcAft>
              <a:buClr>
                <a:srgbClr val="0070C0"/>
              </a:buClr>
              <a:buFont typeface="Wingdings" panose="05000000000000000000" pitchFamily="2" charset="2"/>
              <a:buChar char="Ø"/>
            </a:pPr>
            <a:r>
              <a:rPr lang="it-IT" sz="2000" i="1" dirty="0">
                <a:solidFill>
                  <a:srgbClr val="000000"/>
                </a:solidFill>
                <a:latin typeface="Garamond" panose="02020404030301010803" pitchFamily="18" charset="0"/>
              </a:rPr>
              <a:t>è fatta comunque </a:t>
            </a:r>
            <a:r>
              <a:rPr lang="it-IT" sz="2000" b="1" i="1" dirty="0">
                <a:solidFill>
                  <a:srgbClr val="000000"/>
                </a:solidFill>
                <a:latin typeface="Garamond" panose="02020404030301010803" pitchFamily="18" charset="0"/>
              </a:rPr>
              <a:t>salva la disciplina delle anticipazioni già prevista</a:t>
            </a:r>
            <a:r>
              <a:rPr lang="it-IT" sz="2000" i="1" dirty="0">
                <a:solidFill>
                  <a:srgbClr val="000000"/>
                </a:solidFill>
                <a:latin typeface="Garamond" panose="02020404030301010803" pitchFamily="18" charset="0"/>
              </a:rPr>
              <a:t> ai sensi della normativa vigente</a:t>
            </a:r>
          </a:p>
          <a:p>
            <a:pPr marL="466725" indent="-198835" algn="just">
              <a:lnSpc>
                <a:spcPct val="120000"/>
              </a:lnSpc>
              <a:spcAft>
                <a:spcPts val="900"/>
              </a:spcAft>
              <a:buClr>
                <a:srgbClr val="0070C0"/>
              </a:buClr>
              <a:buFont typeface="Wingdings" panose="05000000000000000000" pitchFamily="2" charset="2"/>
              <a:buChar char="Ø"/>
            </a:pPr>
            <a:r>
              <a:rPr lang="it-IT" sz="2000" i="1" dirty="0">
                <a:solidFill>
                  <a:srgbClr val="000000"/>
                </a:solidFill>
                <a:latin typeface="Garamond" panose="02020404030301010803" pitchFamily="18" charset="0"/>
              </a:rPr>
              <a:t>l’ente attuatore dovrà attestare l'ammontare delle </a:t>
            </a:r>
            <a:r>
              <a:rPr lang="it-IT" sz="2000" b="1" i="1" dirty="0">
                <a:solidFill>
                  <a:srgbClr val="000000"/>
                </a:solidFill>
                <a:latin typeface="Garamond" panose="02020404030301010803" pitchFamily="18" charset="0"/>
              </a:rPr>
              <a:t>spese risultanti dagli stati di avanzamento lavori (SAL) </a:t>
            </a:r>
            <a:r>
              <a:rPr lang="it-IT" sz="2000" i="1" dirty="0">
                <a:solidFill>
                  <a:srgbClr val="000000"/>
                </a:solidFill>
                <a:latin typeface="Garamond" panose="02020404030301010803" pitchFamily="18" charset="0"/>
              </a:rPr>
              <a:t>e l'avvenuto espletamento dei controlli di propria competenza, nonché le verifiche sul rispetto dei requisiti specifici del PNRR, con obbligo di conservazione della documentazione che potrà essere richiesta in sede di audit e controlli da parte delle autorità nazionali ed europee</a:t>
            </a:r>
          </a:p>
          <a:p>
            <a:pPr algn="just">
              <a:lnSpc>
                <a:spcPct val="120000"/>
              </a:lnSpc>
              <a:spcBef>
                <a:spcPts val="450"/>
              </a:spcBef>
            </a:pPr>
            <a:r>
              <a:rPr lang="it-IT" sz="1600" dirty="0">
                <a:solidFill>
                  <a:srgbClr val="000000"/>
                </a:solidFill>
                <a:latin typeface="Garamond" panose="02020404030301010803" pitchFamily="18" charset="0"/>
              </a:rPr>
              <a:t>L’attuazione di queste disposizioni è condizionata all’emanazione, </a:t>
            </a:r>
            <a:r>
              <a:rPr lang="it-IT" sz="1600" b="1" dirty="0">
                <a:solidFill>
                  <a:srgbClr val="000000"/>
                </a:solidFill>
                <a:latin typeface="Garamond" panose="02020404030301010803" pitchFamily="18" charset="0"/>
              </a:rPr>
              <a:t>entro il 7 dicembre 2024</a:t>
            </a:r>
            <a:r>
              <a:rPr lang="it-IT" sz="1600" dirty="0">
                <a:solidFill>
                  <a:srgbClr val="000000"/>
                </a:solidFill>
                <a:latin typeface="Garamond" panose="02020404030301010803" pitchFamily="18" charset="0"/>
              </a:rPr>
              <a:t>, di un </a:t>
            </a:r>
            <a:r>
              <a:rPr lang="it-IT" sz="1600" b="1" dirty="0">
                <a:solidFill>
                  <a:srgbClr val="000000"/>
                </a:solidFill>
                <a:latin typeface="Garamond" panose="02020404030301010803" pitchFamily="18" charset="0"/>
              </a:rPr>
              <a:t>decreto MEF </a:t>
            </a:r>
            <a:r>
              <a:rPr lang="it-IT" sz="1600" dirty="0">
                <a:solidFill>
                  <a:srgbClr val="000000"/>
                </a:solidFill>
                <a:latin typeface="Garamond" panose="02020404030301010803" pitchFamily="18" charset="0"/>
              </a:rPr>
              <a:t>che </a:t>
            </a:r>
            <a:r>
              <a:rPr lang="it-IT" sz="1600" b="1" dirty="0">
                <a:solidFill>
                  <a:srgbClr val="000000"/>
                </a:solidFill>
                <a:latin typeface="Garamond" panose="02020404030301010803" pitchFamily="18" charset="0"/>
              </a:rPr>
              <a:t>stabilirà “i criteri e le modalità” di comportamento</a:t>
            </a:r>
            <a:endParaRPr lang="it-IT" sz="1600" dirty="0">
              <a:solidFill>
                <a:srgbClr val="000000"/>
              </a:solidFill>
              <a:latin typeface="Garamond" panose="02020404030301010803" pitchFamily="18" charset="0"/>
            </a:endParaRPr>
          </a:p>
        </p:txBody>
      </p:sp>
    </p:spTree>
    <p:extLst>
      <p:ext uri="{BB962C8B-B14F-4D97-AF65-F5344CB8AC3E}">
        <p14:creationId xmlns:p14="http://schemas.microsoft.com/office/powerpoint/2010/main" val="178908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C6B7BD-BAF0-3D62-C142-E3A49353285E}"/>
              </a:ext>
            </a:extLst>
          </p:cNvPr>
          <p:cNvSpPr>
            <a:spLocks noGrp="1"/>
          </p:cNvSpPr>
          <p:nvPr>
            <p:ph type="title"/>
          </p:nvPr>
        </p:nvSpPr>
        <p:spPr>
          <a:xfrm>
            <a:off x="914400" y="2747962"/>
            <a:ext cx="10363200" cy="1362075"/>
          </a:xfrm>
        </p:spPr>
        <p:txBody>
          <a:bodyPr/>
          <a:lstStyle/>
          <a:p>
            <a:pPr algn="ctr"/>
            <a:r>
              <a:rPr lang="it-IT" dirty="0"/>
              <a:t>Inquadramento generale</a:t>
            </a:r>
          </a:p>
        </p:txBody>
      </p:sp>
      <p:sp>
        <p:nvSpPr>
          <p:cNvPr id="4" name="Segnaposto numero diapositiva 3">
            <a:extLst>
              <a:ext uri="{FF2B5EF4-FFF2-40B4-BE49-F238E27FC236}">
                <a16:creationId xmlns:a16="http://schemas.microsoft.com/office/drawing/2014/main" id="{6FE9D6DC-5917-8187-96F2-972D5D2F6D4D}"/>
              </a:ext>
            </a:extLst>
          </p:cNvPr>
          <p:cNvSpPr>
            <a:spLocks noGrp="1"/>
          </p:cNvSpPr>
          <p:nvPr>
            <p:ph type="sldNum" sz="quarter" idx="12"/>
          </p:nvPr>
        </p:nvSpPr>
        <p:spPr/>
        <p:txBody>
          <a:bodyPr/>
          <a:lstStyle/>
          <a:p>
            <a:pPr>
              <a:defRPr/>
            </a:pPr>
            <a:fld id="{81F94864-6C01-1842-A4FF-83D13775DDFC}" type="slidenum">
              <a:rPr lang="it-IT" altLang="en-US" smtClean="0"/>
              <a:pPr>
                <a:defRPr/>
              </a:pPr>
              <a:t>2</a:t>
            </a:fld>
            <a:endParaRPr lang="it-IT" altLang="en-US"/>
          </a:p>
        </p:txBody>
      </p:sp>
    </p:spTree>
    <p:extLst>
      <p:ext uri="{BB962C8B-B14F-4D97-AF65-F5344CB8AC3E}">
        <p14:creationId xmlns:p14="http://schemas.microsoft.com/office/powerpoint/2010/main" val="1748604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F009B1-DF12-A0BA-8818-BA75625501E1}"/>
            </a:ext>
          </a:extLst>
        </p:cNvPr>
        <p:cNvGrpSpPr/>
        <p:nvPr/>
      </p:nvGrpSpPr>
      <p:grpSpPr>
        <a:xfrm>
          <a:off x="0" y="0"/>
          <a:ext cx="0" cy="0"/>
          <a:chOff x="0" y="0"/>
          <a:chExt cx="0" cy="0"/>
        </a:xfrm>
      </p:grpSpPr>
      <p:sp>
        <p:nvSpPr>
          <p:cNvPr id="11" name="Titolo 1">
            <a:extLst>
              <a:ext uri="{FF2B5EF4-FFF2-40B4-BE49-F238E27FC236}">
                <a16:creationId xmlns:a16="http://schemas.microsoft.com/office/drawing/2014/main" id="{410FC01F-6B86-CF30-51C7-00FD606218A9}"/>
              </a:ext>
            </a:extLst>
          </p:cNvPr>
          <p:cNvSpPr txBox="1">
            <a:spLocks/>
          </p:cNvSpPr>
          <p:nvPr/>
        </p:nvSpPr>
        <p:spPr>
          <a:xfrm>
            <a:off x="695400" y="417905"/>
            <a:ext cx="10585176" cy="417909"/>
          </a:xfrm>
          <a:prstGeom prst="rect">
            <a:avLst/>
          </a:prstGeom>
        </p:spPr>
        <p:txBody>
          <a:bodyPr vert="horz" lIns="68580" tIns="34290" rIns="68580" bIns="34290" rtlCol="0" anchor="ctr">
            <a:noAutofit/>
          </a:bodyPr>
          <a:lstStyle>
            <a:defPPr>
              <a:defRPr lang="it-IT"/>
            </a:defPPr>
            <a:lvl1pPr algn="just" defTabSz="457200">
              <a:spcBef>
                <a:spcPct val="0"/>
              </a:spcBef>
              <a:buNone/>
              <a:defRPr sz="2400" b="1" i="1">
                <a:solidFill>
                  <a:srgbClr val="004F87"/>
                </a:solidFill>
                <a:latin typeface="Arial" panose="020B0604020202020204" pitchFamily="34" charset="0"/>
                <a:ea typeface="+mj-ea"/>
                <a:cs typeface="Arial" panose="020B0604020202020204" pitchFamily="34" charset="0"/>
              </a:defRPr>
            </a:lvl1pPr>
          </a:lstStyle>
          <a:p>
            <a:pPr eaLnBrk="0" fontAlgn="base" hangingPunct="0">
              <a:spcAft>
                <a:spcPct val="0"/>
              </a:spcAft>
            </a:pPr>
            <a:r>
              <a:rPr lang="it-IT" sz="3200" cap="small" dirty="0">
                <a:solidFill>
                  <a:schemeClr val="accent6">
                    <a:lumMod val="75000"/>
                  </a:schemeClr>
                </a:solidFill>
                <a:latin typeface="+mj-lt"/>
                <a:ea typeface="Calibri" panose="020F0502020204030204" pitchFamily="34" charset="0"/>
              </a:rPr>
              <a:t>Disposizioni finanziarie in materia di PNRR (2)</a:t>
            </a:r>
          </a:p>
        </p:txBody>
      </p:sp>
      <p:sp>
        <p:nvSpPr>
          <p:cNvPr id="3" name="Segnaposto contenuto 2">
            <a:extLst>
              <a:ext uri="{FF2B5EF4-FFF2-40B4-BE49-F238E27FC236}">
                <a16:creationId xmlns:a16="http://schemas.microsoft.com/office/drawing/2014/main" id="{499BE7D8-1AA7-EA87-F252-B010B1BC4836}"/>
              </a:ext>
            </a:extLst>
          </p:cNvPr>
          <p:cNvSpPr>
            <a:spLocks noGrp="1"/>
          </p:cNvSpPr>
          <p:nvPr>
            <p:ph idx="1"/>
          </p:nvPr>
        </p:nvSpPr>
        <p:spPr>
          <a:xfrm>
            <a:off x="551384" y="1611056"/>
            <a:ext cx="11305256" cy="3857340"/>
          </a:xfrm>
        </p:spPr>
        <p:txBody>
          <a:bodyPr vert="horz" wrap="square" lIns="68580" tIns="34290" rIns="68580" bIns="34290" numCol="1" rtlCol="0" anchor="t" anchorCtr="0" compatLnSpc="1">
            <a:prstTxWarp prst="textNoShape">
              <a:avLst/>
            </a:prstTxWarp>
            <a:noAutofit/>
          </a:bodyPr>
          <a:lstStyle/>
          <a:p>
            <a:pPr algn="just" eaLnBrk="1" hangingPunct="1">
              <a:lnSpc>
                <a:spcPct val="120000"/>
              </a:lnSpc>
              <a:spcBef>
                <a:spcPts val="450"/>
              </a:spcBef>
              <a:spcAft>
                <a:spcPts val="900"/>
              </a:spcAft>
              <a:buClr>
                <a:srgbClr val="0070C0"/>
              </a:buClr>
              <a:buSzPct val="120000"/>
              <a:buFont typeface="Arial" panose="020B0604020202020204" pitchFamily="34" charset="0"/>
              <a:buChar char="•"/>
            </a:pPr>
            <a:r>
              <a:rPr lang="it-IT" sz="1800" kern="1200" dirty="0">
                <a:solidFill>
                  <a:srgbClr val="000000"/>
                </a:solidFill>
                <a:latin typeface="Garamond" panose="02020404030301010803" pitchFamily="18" charset="0"/>
              </a:rPr>
              <a:t>La costante sollecitazione dell’ANCI a risolvere il problema dei ritardi di erogazione trova giustificazione sia nei ritardi «burocratici» reiteratamente segnalati dai soggetti attuatori sia nelle preoccupanti evidenze quantitative che emergono dai bilanci comunali</a:t>
            </a:r>
          </a:p>
          <a:p>
            <a:pPr algn="just" eaLnBrk="1" hangingPunct="1">
              <a:lnSpc>
                <a:spcPct val="120000"/>
              </a:lnSpc>
              <a:spcBef>
                <a:spcPts val="450"/>
              </a:spcBef>
              <a:spcAft>
                <a:spcPts val="900"/>
              </a:spcAft>
              <a:buClr>
                <a:srgbClr val="0070C0"/>
              </a:buClr>
              <a:buSzPct val="120000"/>
              <a:buFont typeface="Arial" panose="020B0604020202020204" pitchFamily="34" charset="0"/>
              <a:buChar char="•"/>
            </a:pPr>
            <a:r>
              <a:rPr lang="it-IT" sz="1800" kern="1200" dirty="0">
                <a:solidFill>
                  <a:srgbClr val="000000"/>
                </a:solidFill>
                <a:latin typeface="Garamond" panose="02020404030301010803" pitchFamily="18" charset="0"/>
              </a:rPr>
              <a:t>In particolare:</a:t>
            </a:r>
          </a:p>
          <a:p>
            <a:pPr marL="466725" lvl="1" indent="-198835" algn="just">
              <a:lnSpc>
                <a:spcPct val="120000"/>
              </a:lnSpc>
              <a:spcBef>
                <a:spcPts val="0"/>
              </a:spcBef>
              <a:spcAft>
                <a:spcPts val="900"/>
              </a:spcAft>
              <a:buClr>
                <a:schemeClr val="accent1"/>
              </a:buClr>
              <a:buSzPct val="80000"/>
              <a:buFont typeface="Wingdings" panose="05000000000000000000" pitchFamily="2" charset="2"/>
              <a:buChar char="Ø"/>
            </a:pPr>
            <a:r>
              <a:rPr lang="it-IT" sz="1600" i="1" dirty="0">
                <a:solidFill>
                  <a:srgbClr val="000000"/>
                </a:solidFill>
                <a:latin typeface="Garamond" panose="02020404030301010803" pitchFamily="18" charset="0"/>
              </a:rPr>
              <a:t>la </a:t>
            </a:r>
            <a:r>
              <a:rPr lang="it-IT" sz="1600" b="1" i="1" dirty="0">
                <a:solidFill>
                  <a:srgbClr val="000000"/>
                </a:solidFill>
                <a:latin typeface="Garamond" panose="02020404030301010803" pitchFamily="18" charset="0"/>
              </a:rPr>
              <a:t>crescita verticale dei residui attivi dei Comuni per trasferimenti statali in conto capitale</a:t>
            </a:r>
            <a:r>
              <a:rPr lang="it-IT" sz="1600" i="1" dirty="0">
                <a:solidFill>
                  <a:srgbClr val="000000"/>
                </a:solidFill>
                <a:latin typeface="Garamond" panose="02020404030301010803" pitchFamily="18" charset="0"/>
              </a:rPr>
              <a:t>, da 2,5 mld. nel 2018 a oltre 12 mld. di euro nel 2023</a:t>
            </a:r>
          </a:p>
          <a:p>
            <a:pPr marL="466725" lvl="1" indent="-198835" algn="just">
              <a:lnSpc>
                <a:spcPct val="120000"/>
              </a:lnSpc>
              <a:spcBef>
                <a:spcPts val="0"/>
              </a:spcBef>
              <a:spcAft>
                <a:spcPts val="900"/>
              </a:spcAft>
              <a:buClr>
                <a:schemeClr val="accent1"/>
              </a:buClr>
              <a:buSzPct val="80000"/>
              <a:buFont typeface="Wingdings" panose="05000000000000000000" pitchFamily="2" charset="2"/>
              <a:buChar char="Ø"/>
            </a:pPr>
            <a:r>
              <a:rPr lang="it-IT" sz="1600" i="1" dirty="0">
                <a:solidFill>
                  <a:srgbClr val="000000"/>
                </a:solidFill>
                <a:latin typeface="Garamond" panose="02020404030301010803" pitchFamily="18" charset="0"/>
              </a:rPr>
              <a:t>nello stesso periodo </a:t>
            </a:r>
            <a:r>
              <a:rPr lang="it-IT" sz="1600" b="1" i="1" dirty="0">
                <a:solidFill>
                  <a:srgbClr val="000000"/>
                </a:solidFill>
                <a:latin typeface="Garamond" panose="02020404030301010803" pitchFamily="18" charset="0"/>
              </a:rPr>
              <a:t>gli investimenti comunali sono quasi raddoppiati</a:t>
            </a:r>
            <a:r>
              <a:rPr lang="it-IT" sz="1600" i="1" dirty="0">
                <a:solidFill>
                  <a:srgbClr val="000000"/>
                </a:solidFill>
                <a:latin typeface="Garamond" panose="02020404030301010803" pitchFamily="18" charset="0"/>
              </a:rPr>
              <a:t>, da 8,4 a 16,3 mld di euro</a:t>
            </a:r>
          </a:p>
          <a:p>
            <a:pPr marL="466725" lvl="1" indent="-198835" algn="just">
              <a:lnSpc>
                <a:spcPct val="120000"/>
              </a:lnSpc>
              <a:spcBef>
                <a:spcPts val="0"/>
              </a:spcBef>
              <a:spcAft>
                <a:spcPts val="900"/>
              </a:spcAft>
              <a:buClr>
                <a:schemeClr val="accent1"/>
              </a:buClr>
              <a:buSzPct val="80000"/>
              <a:buFont typeface="Wingdings" panose="05000000000000000000" pitchFamily="2" charset="2"/>
              <a:buChar char="Ø"/>
            </a:pPr>
            <a:r>
              <a:rPr lang="it-IT" sz="1600" i="1" dirty="0">
                <a:solidFill>
                  <a:srgbClr val="000000"/>
                </a:solidFill>
                <a:latin typeface="Garamond" panose="02020404030301010803" pitchFamily="18" charset="0"/>
              </a:rPr>
              <a:t>un </a:t>
            </a:r>
            <a:r>
              <a:rPr lang="it-IT" sz="1600" b="1" i="1" dirty="0">
                <a:solidFill>
                  <a:srgbClr val="000000"/>
                </a:solidFill>
                <a:latin typeface="Garamond" panose="02020404030301010803" pitchFamily="18" charset="0"/>
              </a:rPr>
              <a:t>indice di smaltimento dei residui attivi ridotto</a:t>
            </a:r>
            <a:r>
              <a:rPr lang="it-IT" sz="1600" i="1" dirty="0">
                <a:solidFill>
                  <a:srgbClr val="000000"/>
                </a:solidFill>
                <a:latin typeface="Garamond" panose="02020404030301010803" pitchFamily="18" charset="0"/>
              </a:rPr>
              <a:t> nello stesso periodo dal 27% al 20% circa</a:t>
            </a:r>
          </a:p>
          <a:p>
            <a:pPr algn="just" eaLnBrk="1" hangingPunct="1">
              <a:lnSpc>
                <a:spcPct val="120000"/>
              </a:lnSpc>
              <a:spcBef>
                <a:spcPts val="450"/>
              </a:spcBef>
              <a:spcAft>
                <a:spcPts val="900"/>
              </a:spcAft>
              <a:buClr>
                <a:srgbClr val="0070C0"/>
              </a:buClr>
              <a:buSzPct val="120000"/>
              <a:buFont typeface="Arial" panose="020B0604020202020204" pitchFamily="34" charset="0"/>
              <a:buChar char="•"/>
            </a:pPr>
            <a:r>
              <a:rPr lang="it-IT" sz="1800" b="1" kern="1200" dirty="0">
                <a:solidFill>
                  <a:srgbClr val="000000"/>
                </a:solidFill>
                <a:latin typeface="Garamond" panose="02020404030301010803" pitchFamily="18" charset="0"/>
              </a:rPr>
              <a:t>I Comuni hanno fin qui pagato con risorse proprie una parte significativa degli investimenti</a:t>
            </a:r>
            <a:r>
              <a:rPr lang="it-IT" sz="1800" kern="1200" dirty="0">
                <a:solidFill>
                  <a:srgbClr val="000000"/>
                </a:solidFill>
                <a:latin typeface="Garamond" panose="02020404030301010803" pitchFamily="18" charset="0"/>
              </a:rPr>
              <a:t> oggetto di contributo statale</a:t>
            </a:r>
          </a:p>
          <a:p>
            <a:pPr algn="just" eaLnBrk="1" hangingPunct="1">
              <a:lnSpc>
                <a:spcPct val="120000"/>
              </a:lnSpc>
              <a:spcBef>
                <a:spcPts val="450"/>
              </a:spcBef>
              <a:spcAft>
                <a:spcPts val="900"/>
              </a:spcAft>
              <a:buClr>
                <a:srgbClr val="0070C0"/>
              </a:buClr>
              <a:buSzPct val="120000"/>
              <a:buFont typeface="Arial" panose="020B0604020202020204" pitchFamily="34" charset="0"/>
              <a:buChar char="•"/>
            </a:pPr>
            <a:r>
              <a:rPr lang="it-IT" sz="1800" kern="1200" dirty="0">
                <a:solidFill>
                  <a:srgbClr val="000000"/>
                </a:solidFill>
                <a:latin typeface="Garamond" panose="02020404030301010803" pitchFamily="18" charset="0"/>
              </a:rPr>
              <a:t>L’art. 18-quinquies del decreto «Omnibus» sembra porre finalmente rimedio a questo grave problema</a:t>
            </a:r>
          </a:p>
        </p:txBody>
      </p:sp>
      <p:sp>
        <p:nvSpPr>
          <p:cNvPr id="4" name="Segnaposto numero diapositiva 3">
            <a:extLst>
              <a:ext uri="{FF2B5EF4-FFF2-40B4-BE49-F238E27FC236}">
                <a16:creationId xmlns:a16="http://schemas.microsoft.com/office/drawing/2014/main" id="{C40639DF-B500-5557-55C9-469A011D1881}"/>
              </a:ext>
            </a:extLst>
          </p:cNvPr>
          <p:cNvSpPr>
            <a:spLocks noGrp="1"/>
          </p:cNvSpPr>
          <p:nvPr>
            <p:ph type="sldNum" sz="quarter" idx="12"/>
          </p:nvPr>
        </p:nvSpPr>
        <p:spPr/>
        <p:txBody>
          <a:bodyPr/>
          <a:lstStyle/>
          <a:p>
            <a:fld id="{7D525351-7CDB-4F07-9F2F-6618D7104DC9}" type="slidenum">
              <a:rPr lang="en-US" smtClean="0"/>
              <a:pPr/>
              <a:t>20</a:t>
            </a:fld>
            <a:endParaRPr lang="en-US" dirty="0"/>
          </a:p>
        </p:txBody>
      </p:sp>
    </p:spTree>
    <p:extLst>
      <p:ext uri="{BB962C8B-B14F-4D97-AF65-F5344CB8AC3E}">
        <p14:creationId xmlns:p14="http://schemas.microsoft.com/office/powerpoint/2010/main" val="39131837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BA4648-FCE4-2677-030B-69E01D95B736}"/>
            </a:ext>
          </a:extLst>
        </p:cNvPr>
        <p:cNvGrpSpPr/>
        <p:nvPr/>
      </p:nvGrpSpPr>
      <p:grpSpPr>
        <a:xfrm>
          <a:off x="0" y="0"/>
          <a:ext cx="0" cy="0"/>
          <a:chOff x="0" y="0"/>
          <a:chExt cx="0" cy="0"/>
        </a:xfrm>
      </p:grpSpPr>
      <p:sp>
        <p:nvSpPr>
          <p:cNvPr id="11" name="Titolo 1">
            <a:extLst>
              <a:ext uri="{FF2B5EF4-FFF2-40B4-BE49-F238E27FC236}">
                <a16:creationId xmlns:a16="http://schemas.microsoft.com/office/drawing/2014/main" id="{677C0D92-B0CB-B2F7-9FA3-74242EB340B6}"/>
              </a:ext>
            </a:extLst>
          </p:cNvPr>
          <p:cNvSpPr txBox="1">
            <a:spLocks/>
          </p:cNvSpPr>
          <p:nvPr/>
        </p:nvSpPr>
        <p:spPr>
          <a:xfrm>
            <a:off x="652218" y="332656"/>
            <a:ext cx="11276430" cy="417909"/>
          </a:xfrm>
          <a:prstGeom prst="rect">
            <a:avLst/>
          </a:prstGeom>
        </p:spPr>
        <p:txBody>
          <a:bodyPr vert="horz" lIns="68580" tIns="34290" rIns="68580" bIns="3429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eaLnBrk="0" fontAlgn="base" hangingPunct="0">
              <a:spcAft>
                <a:spcPct val="0"/>
              </a:spcAft>
            </a:pPr>
            <a:r>
              <a:rPr lang="it-IT" sz="2800" b="1" i="1" cap="small" dirty="0">
                <a:solidFill>
                  <a:schemeClr val="accent6">
                    <a:lumMod val="75000"/>
                  </a:schemeClr>
                </a:solidFill>
                <a:ea typeface="Calibri" panose="020F0502020204030204" pitchFamily="34" charset="0"/>
                <a:cs typeface="Arial" panose="020B0604020202020204" pitchFamily="34" charset="0"/>
              </a:rPr>
              <a:t>Proroga utilizzo delle economie da rinegoziazione mutui</a:t>
            </a:r>
          </a:p>
        </p:txBody>
      </p:sp>
      <p:sp>
        <p:nvSpPr>
          <p:cNvPr id="4" name="Segnaposto numero diapositiva 3">
            <a:extLst>
              <a:ext uri="{FF2B5EF4-FFF2-40B4-BE49-F238E27FC236}">
                <a16:creationId xmlns:a16="http://schemas.microsoft.com/office/drawing/2014/main" id="{A35C31D0-B705-ED5D-2E83-FA8D10D0FE45}"/>
              </a:ext>
            </a:extLst>
          </p:cNvPr>
          <p:cNvSpPr>
            <a:spLocks noGrp="1"/>
          </p:cNvSpPr>
          <p:nvPr>
            <p:ph type="sldNum" sz="quarter" idx="12"/>
          </p:nvPr>
        </p:nvSpPr>
        <p:spPr/>
        <p:txBody>
          <a:bodyPr/>
          <a:lstStyle/>
          <a:p>
            <a:fld id="{7D525351-7CDB-4F07-9F2F-6618D7104DC9}" type="slidenum">
              <a:rPr lang="en-US" smtClean="0"/>
              <a:pPr/>
              <a:t>21</a:t>
            </a:fld>
            <a:endParaRPr lang="en-US" dirty="0"/>
          </a:p>
        </p:txBody>
      </p:sp>
      <p:sp>
        <p:nvSpPr>
          <p:cNvPr id="5" name="CasellaDiTesto 4">
            <a:extLst>
              <a:ext uri="{FF2B5EF4-FFF2-40B4-BE49-F238E27FC236}">
                <a16:creationId xmlns:a16="http://schemas.microsoft.com/office/drawing/2014/main" id="{68474783-F47E-E5CA-00A6-E366E78657AA}"/>
              </a:ext>
            </a:extLst>
          </p:cNvPr>
          <p:cNvSpPr txBox="1"/>
          <p:nvPr/>
        </p:nvSpPr>
        <p:spPr>
          <a:xfrm>
            <a:off x="630859" y="1780191"/>
            <a:ext cx="10959008" cy="4192045"/>
          </a:xfrm>
          <a:prstGeom prst="rect">
            <a:avLst/>
          </a:prstGeom>
          <a:noFill/>
        </p:spPr>
        <p:txBody>
          <a:bodyPr wrap="square">
            <a:spAutoFit/>
          </a:bodyPr>
          <a:lstStyle/>
          <a:p>
            <a:pPr marL="257175" indent="-257175">
              <a:spcAft>
                <a:spcPts val="900"/>
              </a:spcAft>
              <a:buFont typeface="Wingdings" panose="05000000000000000000" pitchFamily="2" charset="2"/>
              <a:buChar char=""/>
            </a:pPr>
            <a:r>
              <a:rPr lang="it-IT" sz="2400" b="1" dirty="0">
                <a:solidFill>
                  <a:srgbClr val="004F87"/>
                </a:solidFill>
                <a:latin typeface="+mj-lt"/>
              </a:rPr>
              <a:t> Art. 17 ter</a:t>
            </a:r>
          </a:p>
          <a:p>
            <a:pPr marL="257175" indent="-257175" algn="just">
              <a:lnSpc>
                <a:spcPct val="120000"/>
              </a:lnSpc>
              <a:spcAft>
                <a:spcPts val="900"/>
              </a:spcAft>
              <a:buClr>
                <a:srgbClr val="0070C0"/>
              </a:buClr>
              <a:buSzPct val="120000"/>
              <a:buFont typeface="Arial" panose="020B0604020202020204" pitchFamily="34" charset="0"/>
              <a:buChar char="•"/>
            </a:pPr>
            <a:r>
              <a:rPr lang="it-IT" sz="2000" dirty="0">
                <a:solidFill>
                  <a:srgbClr val="000000"/>
                </a:solidFill>
                <a:latin typeface="+mj-lt"/>
              </a:rPr>
              <a:t>La norma, richiesta da ANCI, estende al 2027 la disposizione secondo cui le </a:t>
            </a:r>
            <a:r>
              <a:rPr lang="it-IT" sz="2000" b="1" dirty="0">
                <a:solidFill>
                  <a:srgbClr val="000000"/>
                </a:solidFill>
                <a:latin typeface="+mj-lt"/>
              </a:rPr>
              <a:t>risorse derivanti da operazioni di rinegoziazione</a:t>
            </a:r>
            <a:r>
              <a:rPr lang="it-IT" sz="2000" dirty="0">
                <a:solidFill>
                  <a:srgbClr val="000000"/>
                </a:solidFill>
                <a:latin typeface="+mj-lt"/>
              </a:rPr>
              <a:t> di mutui e/o dal riacquisto dei titoli obbligazionari emessi possano essere utilizzate dagli enti territoriali </a:t>
            </a:r>
            <a:r>
              <a:rPr lang="it-IT" sz="2000" b="1" dirty="0">
                <a:solidFill>
                  <a:srgbClr val="000000"/>
                </a:solidFill>
                <a:latin typeface="+mj-lt"/>
              </a:rPr>
              <a:t>senza vincoli di destinazione</a:t>
            </a:r>
            <a:endParaRPr lang="it-IT" sz="2000" dirty="0">
              <a:solidFill>
                <a:srgbClr val="000000"/>
              </a:solidFill>
              <a:latin typeface="+mj-lt"/>
            </a:endParaRPr>
          </a:p>
          <a:p>
            <a:pPr marL="257175" lvl="1" indent="-257175" algn="just">
              <a:lnSpc>
                <a:spcPct val="120000"/>
              </a:lnSpc>
              <a:spcAft>
                <a:spcPts val="900"/>
              </a:spcAft>
              <a:buClr>
                <a:srgbClr val="0070C0"/>
              </a:buClr>
              <a:buSzPct val="120000"/>
              <a:buFont typeface="Arial" panose="020B0604020202020204" pitchFamily="34" charset="0"/>
              <a:buChar char="•"/>
            </a:pPr>
            <a:r>
              <a:rPr lang="it-IT" sz="2000" dirty="0">
                <a:solidFill>
                  <a:srgbClr val="000000"/>
                </a:solidFill>
                <a:latin typeface="+mj-lt"/>
              </a:rPr>
              <a:t>Sotto questo aspetto viene ora </a:t>
            </a:r>
            <a:r>
              <a:rPr lang="it-IT" sz="2000" b="1" dirty="0">
                <a:solidFill>
                  <a:srgbClr val="000000"/>
                </a:solidFill>
                <a:latin typeface="+mj-lt"/>
              </a:rPr>
              <a:t>coperto l’intero triennio di riferimento del prossimo bilancio di previsione</a:t>
            </a:r>
            <a:r>
              <a:rPr lang="it-IT" sz="2000" dirty="0">
                <a:solidFill>
                  <a:srgbClr val="000000"/>
                </a:solidFill>
                <a:latin typeface="+mj-lt"/>
              </a:rPr>
              <a:t>, anche in considerazione delle </a:t>
            </a:r>
            <a:r>
              <a:rPr lang="it-IT" sz="2000" b="1" dirty="0">
                <a:solidFill>
                  <a:srgbClr val="000000"/>
                </a:solidFill>
                <a:latin typeface="+mj-lt"/>
              </a:rPr>
              <a:t>crescenti tensioni finanziarie alle quali sono sottoposti gli enti locali</a:t>
            </a:r>
          </a:p>
          <a:p>
            <a:pPr marL="466725" lvl="1" indent="-198835" algn="just">
              <a:lnSpc>
                <a:spcPct val="120000"/>
              </a:lnSpc>
              <a:spcAft>
                <a:spcPts val="900"/>
              </a:spcAft>
              <a:buClr>
                <a:srgbClr val="0070C0"/>
              </a:buClr>
              <a:buSzPct val="80000"/>
              <a:buFont typeface="Wingdings" panose="05000000000000000000" pitchFamily="2" charset="2"/>
              <a:buChar char="Ø"/>
            </a:pPr>
            <a:r>
              <a:rPr lang="it-IT" sz="2000" i="1" dirty="0">
                <a:solidFill>
                  <a:srgbClr val="000000"/>
                </a:solidFill>
                <a:latin typeface="+mj-lt"/>
              </a:rPr>
              <a:t>in ragione della </a:t>
            </a:r>
            <a:r>
              <a:rPr lang="it-IT" sz="2000" b="1" i="1" dirty="0">
                <a:solidFill>
                  <a:srgbClr val="000000"/>
                </a:solidFill>
                <a:latin typeface="+mj-lt"/>
              </a:rPr>
              <a:t>dinamica dei prezzi</a:t>
            </a:r>
            <a:r>
              <a:rPr lang="it-IT" sz="2000" i="1" dirty="0">
                <a:solidFill>
                  <a:srgbClr val="000000"/>
                </a:solidFill>
                <a:latin typeface="+mj-lt"/>
              </a:rPr>
              <a:t> e degli obblighi di </a:t>
            </a:r>
            <a:r>
              <a:rPr lang="it-IT" sz="2000" b="1" i="1" dirty="0">
                <a:solidFill>
                  <a:srgbClr val="000000"/>
                </a:solidFill>
                <a:latin typeface="+mj-lt"/>
              </a:rPr>
              <a:t>ulteriore contribuzione al risanamento della finanza pubblica</a:t>
            </a:r>
          </a:p>
          <a:p>
            <a:pPr marL="466725" lvl="1" indent="-198835" algn="just">
              <a:lnSpc>
                <a:spcPct val="120000"/>
              </a:lnSpc>
              <a:spcAft>
                <a:spcPts val="900"/>
              </a:spcAft>
              <a:buClr>
                <a:srgbClr val="0070C0"/>
              </a:buClr>
              <a:buSzPct val="80000"/>
              <a:buFont typeface="Wingdings" panose="05000000000000000000" pitchFamily="2" charset="2"/>
              <a:buChar char="Ø"/>
            </a:pPr>
            <a:r>
              <a:rPr lang="it-IT" sz="2000" i="1" dirty="0">
                <a:solidFill>
                  <a:srgbClr val="000000"/>
                </a:solidFill>
                <a:latin typeface="+mj-lt"/>
              </a:rPr>
              <a:t>in ragione dell’</a:t>
            </a:r>
            <a:r>
              <a:rPr lang="it-IT" sz="2000" b="1" i="1" dirty="0">
                <a:solidFill>
                  <a:srgbClr val="000000"/>
                </a:solidFill>
                <a:latin typeface="+mj-lt"/>
              </a:rPr>
              <a:t>esigenza di favorire il rispetto dei tempi di pagamento</a:t>
            </a:r>
            <a:r>
              <a:rPr lang="it-IT" sz="2000" i="1" dirty="0">
                <a:solidFill>
                  <a:srgbClr val="000000"/>
                </a:solidFill>
                <a:latin typeface="+mj-lt"/>
              </a:rPr>
              <a:t> da parte degli enti locali</a:t>
            </a:r>
          </a:p>
        </p:txBody>
      </p:sp>
    </p:spTree>
    <p:extLst>
      <p:ext uri="{BB962C8B-B14F-4D97-AF65-F5344CB8AC3E}">
        <p14:creationId xmlns:p14="http://schemas.microsoft.com/office/powerpoint/2010/main" val="41061121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4969A3-5F7B-5494-4A50-762ECF262F1E}"/>
            </a:ext>
          </a:extLst>
        </p:cNvPr>
        <p:cNvGrpSpPr/>
        <p:nvPr/>
      </p:nvGrpSpPr>
      <p:grpSpPr>
        <a:xfrm>
          <a:off x="0" y="0"/>
          <a:ext cx="0" cy="0"/>
          <a:chOff x="0" y="0"/>
          <a:chExt cx="0" cy="0"/>
        </a:xfrm>
      </p:grpSpPr>
      <p:sp>
        <p:nvSpPr>
          <p:cNvPr id="11" name="Titolo 1">
            <a:extLst>
              <a:ext uri="{FF2B5EF4-FFF2-40B4-BE49-F238E27FC236}">
                <a16:creationId xmlns:a16="http://schemas.microsoft.com/office/drawing/2014/main" id="{01445584-2162-5C8C-B0A9-50F3A209EECA}"/>
              </a:ext>
            </a:extLst>
          </p:cNvPr>
          <p:cNvSpPr txBox="1">
            <a:spLocks/>
          </p:cNvSpPr>
          <p:nvPr/>
        </p:nvSpPr>
        <p:spPr>
          <a:xfrm>
            <a:off x="659396" y="583699"/>
            <a:ext cx="10873208" cy="417909"/>
          </a:xfrm>
          <a:prstGeom prst="rect">
            <a:avLst/>
          </a:prstGeom>
        </p:spPr>
        <p:txBody>
          <a:bodyPr vert="horz" lIns="68580" tIns="34290" rIns="68580" bIns="34290" rtlCol="0" anchor="ctr">
            <a:noAutofit/>
          </a:bodyPr>
          <a:lstStyle>
            <a:defPPr>
              <a:defRPr lang="it-IT"/>
            </a:defPPr>
            <a:lvl1pPr algn="just" defTabSz="457200">
              <a:spcBef>
                <a:spcPct val="0"/>
              </a:spcBef>
              <a:buNone/>
              <a:defRPr sz="2400" b="1" i="1">
                <a:solidFill>
                  <a:srgbClr val="004F87"/>
                </a:solidFill>
                <a:latin typeface="Arial" panose="020B0604020202020204" pitchFamily="34" charset="0"/>
                <a:ea typeface="+mj-ea"/>
                <a:cs typeface="Arial" panose="020B0604020202020204" pitchFamily="34" charset="0"/>
              </a:defRPr>
            </a:lvl1pPr>
          </a:lstStyle>
          <a:p>
            <a:pPr eaLnBrk="0" fontAlgn="base" hangingPunct="0">
              <a:spcAft>
                <a:spcPct val="0"/>
              </a:spcAft>
            </a:pPr>
            <a:r>
              <a:rPr lang="it-IT" cap="small" dirty="0">
                <a:solidFill>
                  <a:schemeClr val="accent6">
                    <a:lumMod val="75000"/>
                  </a:schemeClr>
                </a:solidFill>
                <a:latin typeface="+mj-lt"/>
                <a:ea typeface="Calibri" panose="020F0502020204030204" pitchFamily="34" charset="0"/>
              </a:rPr>
              <a:t>Utilizzo delle economie da rinegoziazione delle anticipazioni di liquidità</a:t>
            </a:r>
          </a:p>
        </p:txBody>
      </p:sp>
      <p:sp>
        <p:nvSpPr>
          <p:cNvPr id="4" name="Segnaposto numero diapositiva 3">
            <a:extLst>
              <a:ext uri="{FF2B5EF4-FFF2-40B4-BE49-F238E27FC236}">
                <a16:creationId xmlns:a16="http://schemas.microsoft.com/office/drawing/2014/main" id="{00C7847B-C343-E3AC-B778-28C6F518AAEA}"/>
              </a:ext>
            </a:extLst>
          </p:cNvPr>
          <p:cNvSpPr>
            <a:spLocks noGrp="1"/>
          </p:cNvSpPr>
          <p:nvPr>
            <p:ph type="sldNum" sz="quarter" idx="12"/>
          </p:nvPr>
        </p:nvSpPr>
        <p:spPr/>
        <p:txBody>
          <a:bodyPr/>
          <a:lstStyle/>
          <a:p>
            <a:fld id="{7D525351-7CDB-4F07-9F2F-6618D7104DC9}" type="slidenum">
              <a:rPr lang="en-US" smtClean="0"/>
              <a:pPr/>
              <a:t>22</a:t>
            </a:fld>
            <a:endParaRPr lang="en-US" dirty="0"/>
          </a:p>
        </p:txBody>
      </p:sp>
      <p:sp>
        <p:nvSpPr>
          <p:cNvPr id="3" name="CasellaDiTesto 2">
            <a:extLst>
              <a:ext uri="{FF2B5EF4-FFF2-40B4-BE49-F238E27FC236}">
                <a16:creationId xmlns:a16="http://schemas.microsoft.com/office/drawing/2014/main" id="{D4D5133A-1D9A-A355-2917-67B1DEE5381C}"/>
              </a:ext>
            </a:extLst>
          </p:cNvPr>
          <p:cNvSpPr txBox="1"/>
          <p:nvPr/>
        </p:nvSpPr>
        <p:spPr>
          <a:xfrm>
            <a:off x="687710" y="1935074"/>
            <a:ext cx="10742983" cy="3381118"/>
          </a:xfrm>
          <a:prstGeom prst="rect">
            <a:avLst/>
          </a:prstGeom>
          <a:noFill/>
        </p:spPr>
        <p:txBody>
          <a:bodyPr wrap="square">
            <a:spAutoFit/>
          </a:bodyPr>
          <a:lstStyle/>
          <a:p>
            <a:pPr marL="257175" indent="-257175">
              <a:spcAft>
                <a:spcPts val="900"/>
              </a:spcAft>
              <a:buFont typeface="Wingdings" panose="05000000000000000000" pitchFamily="2" charset="2"/>
              <a:buChar char=""/>
            </a:pPr>
            <a:r>
              <a:rPr lang="it-IT" sz="2000" b="1" dirty="0">
                <a:solidFill>
                  <a:srgbClr val="004F87"/>
                </a:solidFill>
                <a:latin typeface="+mj-lt"/>
              </a:rPr>
              <a:t> Art. 18</a:t>
            </a:r>
          </a:p>
          <a:p>
            <a:pPr marL="257175" indent="-257175" algn="just">
              <a:lnSpc>
                <a:spcPct val="120000"/>
              </a:lnSpc>
              <a:spcAft>
                <a:spcPts val="1800"/>
              </a:spcAft>
              <a:buClr>
                <a:srgbClr val="0070C0"/>
              </a:buClr>
              <a:buSzPct val="120000"/>
              <a:buFont typeface="Arial" panose="020B0604020202020204" pitchFamily="34" charset="0"/>
              <a:buChar char="•"/>
            </a:pPr>
            <a:r>
              <a:rPr lang="it-IT" sz="2400" dirty="0">
                <a:solidFill>
                  <a:srgbClr val="000000"/>
                </a:solidFill>
                <a:latin typeface="+mj-lt"/>
              </a:rPr>
              <a:t>La norma, richiesta da ANCI, integra l’articolo 18 estendendo alle </a:t>
            </a:r>
            <a:r>
              <a:rPr lang="it-IT" sz="2400" b="1" dirty="0">
                <a:solidFill>
                  <a:srgbClr val="000000"/>
                </a:solidFill>
                <a:latin typeface="+mj-lt"/>
              </a:rPr>
              <a:t>anticipazioni di liquidità </a:t>
            </a:r>
            <a:r>
              <a:rPr lang="it-IT" sz="2400" dirty="0">
                <a:solidFill>
                  <a:srgbClr val="000000"/>
                </a:solidFill>
                <a:latin typeface="+mj-lt"/>
              </a:rPr>
              <a:t>ex decreto legge n. 35 del 2013 e successivi rifinanziamenti la </a:t>
            </a:r>
            <a:r>
              <a:rPr lang="it-IT" sz="2400" b="1" dirty="0">
                <a:solidFill>
                  <a:srgbClr val="000000"/>
                </a:solidFill>
                <a:latin typeface="+mj-lt"/>
              </a:rPr>
              <a:t>facoltà di libero utilizzo delle economie da rinegoziazione</a:t>
            </a:r>
            <a:r>
              <a:rPr lang="it-IT" sz="2400" dirty="0">
                <a:solidFill>
                  <a:srgbClr val="000000"/>
                </a:solidFill>
                <a:latin typeface="+mj-lt"/>
              </a:rPr>
              <a:t>, prima attribuita alle sole Regioni</a:t>
            </a:r>
          </a:p>
          <a:p>
            <a:pPr marL="257175" indent="-257175" algn="just">
              <a:lnSpc>
                <a:spcPct val="120000"/>
              </a:lnSpc>
              <a:spcAft>
                <a:spcPts val="900"/>
              </a:spcAft>
              <a:buClr>
                <a:srgbClr val="0070C0"/>
              </a:buClr>
              <a:buSzPct val="120000"/>
              <a:buFont typeface="Arial" panose="020B0604020202020204" pitchFamily="34" charset="0"/>
              <a:buChar char="•"/>
            </a:pPr>
            <a:r>
              <a:rPr lang="it-IT" sz="2400" dirty="0">
                <a:solidFill>
                  <a:srgbClr val="000000"/>
                </a:solidFill>
                <a:latin typeface="+mj-lt"/>
              </a:rPr>
              <a:t>Rispetto alla formulazione proposta da ANCI </a:t>
            </a:r>
            <a:r>
              <a:rPr lang="it-IT" sz="2400" b="1" dirty="0">
                <a:solidFill>
                  <a:srgbClr val="000000"/>
                </a:solidFill>
                <a:latin typeface="+mj-lt"/>
              </a:rPr>
              <a:t>non è stata purtroppo inserita la seconda parte, dove si prevedeva esplicitamente una tornata di rinegoziazioni degli strumenti finanziari in questione</a:t>
            </a:r>
            <a:r>
              <a:rPr lang="it-IT" sz="2400" dirty="0">
                <a:solidFill>
                  <a:srgbClr val="000000"/>
                </a:solidFill>
                <a:latin typeface="+mj-lt"/>
              </a:rPr>
              <a:t>, gestiti dalla Cassa depositi e prestiti</a:t>
            </a:r>
          </a:p>
        </p:txBody>
      </p:sp>
    </p:spTree>
    <p:extLst>
      <p:ext uri="{BB962C8B-B14F-4D97-AF65-F5344CB8AC3E}">
        <p14:creationId xmlns:p14="http://schemas.microsoft.com/office/powerpoint/2010/main" val="28108300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08381-394B-D90A-8CE6-19E5838AEF79}"/>
            </a:ext>
          </a:extLst>
        </p:cNvPr>
        <p:cNvGrpSpPr/>
        <p:nvPr/>
      </p:nvGrpSpPr>
      <p:grpSpPr>
        <a:xfrm>
          <a:off x="0" y="0"/>
          <a:ext cx="0" cy="0"/>
          <a:chOff x="0" y="0"/>
          <a:chExt cx="0" cy="0"/>
        </a:xfrm>
      </p:grpSpPr>
      <p:sp>
        <p:nvSpPr>
          <p:cNvPr id="11" name="Titolo 1">
            <a:extLst>
              <a:ext uri="{FF2B5EF4-FFF2-40B4-BE49-F238E27FC236}">
                <a16:creationId xmlns:a16="http://schemas.microsoft.com/office/drawing/2014/main" id="{11A54FBF-3FFC-0601-C15A-24CED956BBD2}"/>
              </a:ext>
            </a:extLst>
          </p:cNvPr>
          <p:cNvSpPr txBox="1">
            <a:spLocks/>
          </p:cNvSpPr>
          <p:nvPr/>
        </p:nvSpPr>
        <p:spPr>
          <a:xfrm>
            <a:off x="700480" y="404664"/>
            <a:ext cx="10724111" cy="792088"/>
          </a:xfrm>
          <a:prstGeom prst="rect">
            <a:avLst/>
          </a:prstGeom>
        </p:spPr>
        <p:txBody>
          <a:bodyPr vert="horz" lIns="68580" tIns="34290" rIns="68580" bIns="3429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eaLnBrk="0" fontAlgn="base" hangingPunct="0">
              <a:spcAft>
                <a:spcPct val="0"/>
              </a:spcAft>
            </a:pPr>
            <a:r>
              <a:rPr lang="it-IT" sz="2400" b="1" i="1" cap="small" dirty="0">
                <a:solidFill>
                  <a:schemeClr val="accent6">
                    <a:lumMod val="75000"/>
                  </a:schemeClr>
                </a:solidFill>
                <a:ea typeface="Calibri" panose="020F0502020204030204" pitchFamily="34" charset="0"/>
                <a:cs typeface="Arial" panose="020B0604020202020204" pitchFamily="34" charset="0"/>
              </a:rPr>
              <a:t>Recupero minor gettito IPT e RC auto per Province e Città Metropolitane</a:t>
            </a:r>
          </a:p>
        </p:txBody>
      </p:sp>
      <p:sp>
        <p:nvSpPr>
          <p:cNvPr id="4" name="Segnaposto numero diapositiva 3">
            <a:extLst>
              <a:ext uri="{FF2B5EF4-FFF2-40B4-BE49-F238E27FC236}">
                <a16:creationId xmlns:a16="http://schemas.microsoft.com/office/drawing/2014/main" id="{AFD2D5AC-53BF-E9A3-E56A-A44CF53FF2A7}"/>
              </a:ext>
            </a:extLst>
          </p:cNvPr>
          <p:cNvSpPr>
            <a:spLocks noGrp="1"/>
          </p:cNvSpPr>
          <p:nvPr>
            <p:ph type="sldNum" sz="quarter" idx="12"/>
          </p:nvPr>
        </p:nvSpPr>
        <p:spPr/>
        <p:txBody>
          <a:bodyPr/>
          <a:lstStyle/>
          <a:p>
            <a:fld id="{7D525351-7CDB-4F07-9F2F-6618D7104DC9}" type="slidenum">
              <a:rPr lang="en-US" smtClean="0"/>
              <a:pPr/>
              <a:t>23</a:t>
            </a:fld>
            <a:endParaRPr lang="en-US" dirty="0"/>
          </a:p>
        </p:txBody>
      </p:sp>
      <p:sp>
        <p:nvSpPr>
          <p:cNvPr id="5" name="CasellaDiTesto 4">
            <a:extLst>
              <a:ext uri="{FF2B5EF4-FFF2-40B4-BE49-F238E27FC236}">
                <a16:creationId xmlns:a16="http://schemas.microsoft.com/office/drawing/2014/main" id="{F459BD6F-557D-20D1-6FD0-2FD199A92D3A}"/>
              </a:ext>
            </a:extLst>
          </p:cNvPr>
          <p:cNvSpPr txBox="1"/>
          <p:nvPr/>
        </p:nvSpPr>
        <p:spPr>
          <a:xfrm>
            <a:off x="479376" y="1811160"/>
            <a:ext cx="11377263" cy="3982757"/>
          </a:xfrm>
          <a:prstGeom prst="rect">
            <a:avLst/>
          </a:prstGeom>
          <a:noFill/>
        </p:spPr>
        <p:txBody>
          <a:bodyPr wrap="square">
            <a:spAutoFit/>
          </a:bodyPr>
          <a:lstStyle/>
          <a:p>
            <a:pPr marL="257175" indent="-257175">
              <a:spcAft>
                <a:spcPts val="900"/>
              </a:spcAft>
              <a:buFont typeface="Wingdings" panose="05000000000000000000" pitchFamily="2" charset="2"/>
              <a:buChar char=""/>
            </a:pPr>
            <a:r>
              <a:rPr lang="it-IT" sz="2000" b="1" dirty="0">
                <a:solidFill>
                  <a:srgbClr val="004F87"/>
                </a:solidFill>
                <a:latin typeface="+mj-lt"/>
              </a:rPr>
              <a:t>Art. 17, co. 2 bis</a:t>
            </a:r>
          </a:p>
          <a:p>
            <a:pPr marL="257175" indent="-257175" algn="just">
              <a:lnSpc>
                <a:spcPct val="120000"/>
              </a:lnSpc>
              <a:spcAft>
                <a:spcPts val="1800"/>
              </a:spcAft>
              <a:buClr>
                <a:srgbClr val="0070C0"/>
              </a:buClr>
              <a:buSzPct val="120000"/>
              <a:buFont typeface="Arial" panose="020B0604020202020204" pitchFamily="34" charset="0"/>
              <a:buChar char="•"/>
            </a:pPr>
            <a:r>
              <a:rPr lang="it-IT" sz="2000" dirty="0">
                <a:solidFill>
                  <a:srgbClr val="000000"/>
                </a:solidFill>
                <a:latin typeface="+mj-lt"/>
              </a:rPr>
              <a:t>La norma, richiesta da ANCI e approvata dalle Commissioni riunite bilancio e finanze del Senato, è finalizzata a ripartire, nell’anno 2024 risorse per 20 milioni di euro a favore di Province e Città Metropolitane (con esclusione di Roma Capitale, che beneficia di un finanziamento specifico), assegnate a compensazione delle perdite di gettito da IPT e RC auto</a:t>
            </a:r>
          </a:p>
          <a:p>
            <a:pPr marL="466725" lvl="1" indent="-198835" algn="just">
              <a:lnSpc>
                <a:spcPct val="120000"/>
              </a:lnSpc>
              <a:spcAft>
                <a:spcPts val="900"/>
              </a:spcAft>
              <a:buClr>
                <a:srgbClr val="0070C0"/>
              </a:buClr>
              <a:buSzPct val="80000"/>
              <a:buFont typeface="Wingdings" panose="05000000000000000000" pitchFamily="2" charset="2"/>
              <a:buChar char="Ø"/>
            </a:pPr>
            <a:r>
              <a:rPr lang="it-IT" i="1" dirty="0">
                <a:solidFill>
                  <a:srgbClr val="000000"/>
                </a:solidFill>
                <a:latin typeface="+mj-lt"/>
              </a:rPr>
              <a:t>La modifica consente per l’anno 2024 di </a:t>
            </a:r>
            <a:r>
              <a:rPr lang="it-IT" b="1" i="1" dirty="0">
                <a:solidFill>
                  <a:srgbClr val="000000"/>
                </a:solidFill>
                <a:latin typeface="+mj-lt"/>
              </a:rPr>
              <a:t>considerare le differenze di gettito tra il 2023 e il 2019</a:t>
            </a:r>
            <a:r>
              <a:rPr lang="it-IT" i="1" dirty="0">
                <a:solidFill>
                  <a:srgbClr val="000000"/>
                </a:solidFill>
                <a:latin typeface="+mj-lt"/>
              </a:rPr>
              <a:t> (anno antecedente la crisi pandemica e l’insorgenza delle note difficoltà di approvvigionamento di parti elettroniche e materiali diversi), </a:t>
            </a:r>
            <a:r>
              <a:rPr lang="it-IT" b="1" i="1" dirty="0">
                <a:solidFill>
                  <a:srgbClr val="000000"/>
                </a:solidFill>
                <a:latin typeface="+mj-lt"/>
              </a:rPr>
              <a:t>anziché confrontare il 2023 con il 2022</a:t>
            </a:r>
          </a:p>
          <a:p>
            <a:pPr marL="466725" lvl="1" indent="-198835" algn="just">
              <a:lnSpc>
                <a:spcPct val="120000"/>
              </a:lnSpc>
              <a:spcAft>
                <a:spcPts val="900"/>
              </a:spcAft>
              <a:buClr>
                <a:srgbClr val="0070C0"/>
              </a:buClr>
              <a:buSzPct val="80000"/>
              <a:buFont typeface="Wingdings" panose="05000000000000000000" pitchFamily="2" charset="2"/>
              <a:buChar char="Ø"/>
            </a:pPr>
            <a:r>
              <a:rPr lang="it-IT" b="1" i="1" dirty="0">
                <a:solidFill>
                  <a:srgbClr val="000000"/>
                </a:solidFill>
                <a:latin typeface="+mj-lt"/>
              </a:rPr>
              <a:t>Il nuovo riferimento appare più congruo</a:t>
            </a:r>
            <a:r>
              <a:rPr lang="it-IT" i="1" dirty="0">
                <a:solidFill>
                  <a:srgbClr val="000000"/>
                </a:solidFill>
                <a:latin typeface="+mj-lt"/>
              </a:rPr>
              <a:t> rispetto all’andamento dei mercati automobilistici e permette di ampliare il perimetro degli enti beneficiari</a:t>
            </a:r>
          </a:p>
        </p:txBody>
      </p:sp>
    </p:spTree>
    <p:extLst>
      <p:ext uri="{BB962C8B-B14F-4D97-AF65-F5344CB8AC3E}">
        <p14:creationId xmlns:p14="http://schemas.microsoft.com/office/powerpoint/2010/main" val="368191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223B17-2A22-F87F-D247-C4CA1B4A865E}"/>
            </a:ext>
          </a:extLst>
        </p:cNvPr>
        <p:cNvGrpSpPr/>
        <p:nvPr/>
      </p:nvGrpSpPr>
      <p:grpSpPr>
        <a:xfrm>
          <a:off x="0" y="0"/>
          <a:ext cx="0" cy="0"/>
          <a:chOff x="0" y="0"/>
          <a:chExt cx="0" cy="0"/>
        </a:xfrm>
      </p:grpSpPr>
      <p:sp>
        <p:nvSpPr>
          <p:cNvPr id="11" name="Titolo 1">
            <a:extLst>
              <a:ext uri="{FF2B5EF4-FFF2-40B4-BE49-F238E27FC236}">
                <a16:creationId xmlns:a16="http://schemas.microsoft.com/office/drawing/2014/main" id="{AFBBBD6F-4425-661D-7350-D11CDF90B0F5}"/>
              </a:ext>
            </a:extLst>
          </p:cNvPr>
          <p:cNvSpPr txBox="1">
            <a:spLocks/>
          </p:cNvSpPr>
          <p:nvPr/>
        </p:nvSpPr>
        <p:spPr>
          <a:xfrm>
            <a:off x="609600" y="332656"/>
            <a:ext cx="10737231" cy="417909"/>
          </a:xfrm>
          <a:prstGeom prst="rect">
            <a:avLst/>
          </a:prstGeom>
        </p:spPr>
        <p:txBody>
          <a:bodyPr vert="horz" lIns="68580" tIns="34290" rIns="68580" bIns="3429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eaLnBrk="0" fontAlgn="base" hangingPunct="0">
              <a:spcAft>
                <a:spcPct val="0"/>
              </a:spcAft>
            </a:pPr>
            <a:r>
              <a:rPr lang="it-IT" sz="2800" b="1" i="1" cap="small" dirty="0">
                <a:solidFill>
                  <a:schemeClr val="accent6">
                    <a:lumMod val="75000"/>
                  </a:schemeClr>
                </a:solidFill>
                <a:ea typeface="Calibri" panose="020F0502020204030204" pitchFamily="34" charset="0"/>
                <a:cs typeface="Arial" panose="020B0604020202020204" pitchFamily="34" charset="0"/>
              </a:rPr>
              <a:t>Norma di favore per Province e CM in crisi finanziaria</a:t>
            </a:r>
          </a:p>
        </p:txBody>
      </p:sp>
      <p:sp>
        <p:nvSpPr>
          <p:cNvPr id="4" name="Segnaposto numero diapositiva 3">
            <a:extLst>
              <a:ext uri="{FF2B5EF4-FFF2-40B4-BE49-F238E27FC236}">
                <a16:creationId xmlns:a16="http://schemas.microsoft.com/office/drawing/2014/main" id="{A769B4F9-33E0-A33C-0D60-9CDA6A0FF45A}"/>
              </a:ext>
            </a:extLst>
          </p:cNvPr>
          <p:cNvSpPr>
            <a:spLocks noGrp="1"/>
          </p:cNvSpPr>
          <p:nvPr>
            <p:ph type="sldNum" sz="quarter" idx="12"/>
          </p:nvPr>
        </p:nvSpPr>
        <p:spPr/>
        <p:txBody>
          <a:bodyPr/>
          <a:lstStyle/>
          <a:p>
            <a:fld id="{7D525351-7CDB-4F07-9F2F-6618D7104DC9}" type="slidenum">
              <a:rPr lang="en-US" smtClean="0"/>
              <a:pPr/>
              <a:t>24</a:t>
            </a:fld>
            <a:endParaRPr lang="en-US" dirty="0"/>
          </a:p>
        </p:txBody>
      </p:sp>
      <p:sp>
        <p:nvSpPr>
          <p:cNvPr id="3" name="CasellaDiTesto 2">
            <a:extLst>
              <a:ext uri="{FF2B5EF4-FFF2-40B4-BE49-F238E27FC236}">
                <a16:creationId xmlns:a16="http://schemas.microsoft.com/office/drawing/2014/main" id="{2FB8BB0E-399C-0C42-06EE-4911B5F734D8}"/>
              </a:ext>
            </a:extLst>
          </p:cNvPr>
          <p:cNvSpPr txBox="1"/>
          <p:nvPr/>
        </p:nvSpPr>
        <p:spPr>
          <a:xfrm>
            <a:off x="609600" y="1451585"/>
            <a:ext cx="11161240" cy="4522456"/>
          </a:xfrm>
          <a:prstGeom prst="rect">
            <a:avLst/>
          </a:prstGeom>
          <a:noFill/>
        </p:spPr>
        <p:txBody>
          <a:bodyPr wrap="square">
            <a:spAutoFit/>
          </a:bodyPr>
          <a:lstStyle/>
          <a:p>
            <a:pPr marL="257175" indent="-257175">
              <a:spcAft>
                <a:spcPts val="900"/>
              </a:spcAft>
              <a:buFont typeface="Wingdings" panose="05000000000000000000" pitchFamily="2" charset="2"/>
              <a:buChar char=""/>
            </a:pPr>
            <a:r>
              <a:rPr lang="it-IT" sz="2400" b="1" dirty="0">
                <a:solidFill>
                  <a:srgbClr val="004F87"/>
                </a:solidFill>
                <a:latin typeface="+mj-lt"/>
              </a:rPr>
              <a:t>Art. 17 bis</a:t>
            </a:r>
          </a:p>
          <a:p>
            <a:pPr marL="257175" indent="-257175" algn="just">
              <a:lnSpc>
                <a:spcPct val="120000"/>
              </a:lnSpc>
              <a:spcAft>
                <a:spcPts val="1800"/>
              </a:spcAft>
              <a:buClr>
                <a:srgbClr val="0070C0"/>
              </a:buClr>
              <a:buSzPct val="120000"/>
              <a:buFont typeface="Arial" panose="020B0604020202020204" pitchFamily="34" charset="0"/>
              <a:buChar char="•"/>
            </a:pPr>
            <a:r>
              <a:rPr lang="it-IT" sz="2400" dirty="0">
                <a:solidFill>
                  <a:srgbClr val="000000"/>
                </a:solidFill>
                <a:latin typeface="+mj-lt"/>
              </a:rPr>
              <a:t>La norma, richiesta da ANCI e UPI e approvata con riformulazione, stabilisce che per le Province e Città metropolitane in dissesto o in piano di riequilibrio, ovvero che abbiano registrato un disavanzo nell'ultimo rendiconto definitivamente approvato e trasmesso alla BDAP</a:t>
            </a:r>
          </a:p>
          <a:p>
            <a:pPr marL="466725" lvl="1" indent="-198835" algn="just">
              <a:lnSpc>
                <a:spcPct val="120000"/>
              </a:lnSpc>
              <a:spcAft>
                <a:spcPts val="900"/>
              </a:spcAft>
              <a:buClr>
                <a:srgbClr val="0070C0"/>
              </a:buClr>
              <a:buSzPct val="80000"/>
              <a:buFont typeface="Wingdings" panose="05000000000000000000" pitchFamily="2" charset="2"/>
              <a:buChar char="Ø"/>
            </a:pPr>
            <a:r>
              <a:rPr lang="it-IT" sz="2000" i="1" dirty="0">
                <a:solidFill>
                  <a:srgbClr val="000000"/>
                </a:solidFill>
                <a:latin typeface="+mj-lt"/>
              </a:rPr>
              <a:t>il </a:t>
            </a:r>
            <a:r>
              <a:rPr lang="it-IT" sz="2000" b="1" i="1" dirty="0">
                <a:solidFill>
                  <a:srgbClr val="000000"/>
                </a:solidFill>
                <a:latin typeface="+mj-lt"/>
              </a:rPr>
              <a:t>recupero delle somme versate nelle casse dello Stato</a:t>
            </a:r>
            <a:r>
              <a:rPr lang="it-IT" sz="2000" i="1" dirty="0">
                <a:solidFill>
                  <a:srgbClr val="000000"/>
                </a:solidFill>
                <a:latin typeface="+mj-lt"/>
              </a:rPr>
              <a:t> per il contenimento della spesa pubblica debba avvenire </a:t>
            </a:r>
            <a:r>
              <a:rPr lang="it-IT" sz="2000" b="1" i="1" dirty="0">
                <a:solidFill>
                  <a:srgbClr val="000000"/>
                </a:solidFill>
                <a:latin typeface="+mj-lt"/>
              </a:rPr>
              <a:t>esclusivamente a valere sul versamento dell'imposta sulle assicurazioni</a:t>
            </a:r>
          </a:p>
          <a:p>
            <a:pPr marL="466725" lvl="1" indent="-198835" algn="just">
              <a:lnSpc>
                <a:spcPct val="120000"/>
              </a:lnSpc>
              <a:spcAft>
                <a:spcPts val="900"/>
              </a:spcAft>
              <a:buClr>
                <a:srgbClr val="0070C0"/>
              </a:buClr>
              <a:buSzPct val="80000"/>
              <a:buFont typeface="Wingdings" panose="05000000000000000000" pitchFamily="2" charset="2"/>
              <a:buChar char="Ø"/>
            </a:pPr>
            <a:r>
              <a:rPr lang="it-IT" sz="2000" i="1" dirty="0">
                <a:solidFill>
                  <a:srgbClr val="000000"/>
                </a:solidFill>
                <a:latin typeface="+mj-lt"/>
              </a:rPr>
              <a:t>La norma consente di </a:t>
            </a:r>
            <a:r>
              <a:rPr lang="it-IT" sz="2000" b="1" i="1" dirty="0">
                <a:solidFill>
                  <a:srgbClr val="000000"/>
                </a:solidFill>
                <a:latin typeface="+mj-lt"/>
              </a:rPr>
              <a:t>attenuare le tensioni di cassa per le Città metropolitane e le Province in condizioni di criticità finanziaria</a:t>
            </a:r>
            <a:r>
              <a:rPr lang="it-IT" sz="2000" i="1" dirty="0">
                <a:solidFill>
                  <a:srgbClr val="000000"/>
                </a:solidFill>
                <a:latin typeface="+mj-lt"/>
              </a:rPr>
              <a:t>, con effetti positivi anche ai fini dell’attuazione della riforma PNRR riguardante la normalizzazione dei tempi di pagamento delle pubbliche amministrazioni</a:t>
            </a:r>
          </a:p>
        </p:txBody>
      </p:sp>
    </p:spTree>
    <p:extLst>
      <p:ext uri="{BB962C8B-B14F-4D97-AF65-F5344CB8AC3E}">
        <p14:creationId xmlns:p14="http://schemas.microsoft.com/office/powerpoint/2010/main" val="42316907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F1F6278-5BBB-86FA-A727-73FA8BAE368E}"/>
              </a:ext>
            </a:extLst>
          </p:cNvPr>
          <p:cNvSpPr>
            <a:spLocks noGrp="1" noChangeArrowheads="1"/>
          </p:cNvSpPr>
          <p:nvPr>
            <p:ph type="title"/>
          </p:nvPr>
        </p:nvSpPr>
        <p:spPr>
          <a:xfrm>
            <a:off x="1981200" y="277814"/>
            <a:ext cx="8229600" cy="1063625"/>
          </a:xfrm>
        </p:spPr>
        <p:txBody>
          <a:bodyPr/>
          <a:lstStyle/>
          <a:p>
            <a:pPr algn="ctr" eaLnBrk="1" hangingPunct="1">
              <a:lnSpc>
                <a:spcPct val="90000"/>
              </a:lnSpc>
            </a:pPr>
            <a:br>
              <a:rPr lang="it-IT" altLang="it-IT" sz="2400" b="1"/>
            </a:br>
            <a:endParaRPr lang="it-IT" altLang="it-IT" sz="2400" b="1" i="1"/>
          </a:p>
        </p:txBody>
      </p:sp>
      <p:pic>
        <p:nvPicPr>
          <p:cNvPr id="23555" name="Picture 4" descr="logo%20anci%20dorato">
            <a:extLst>
              <a:ext uri="{FF2B5EF4-FFF2-40B4-BE49-F238E27FC236}">
                <a16:creationId xmlns:a16="http://schemas.microsoft.com/office/drawing/2014/main" id="{1EBCC0EF-ABF3-12A1-B840-C87C64A113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64739" y="5949950"/>
            <a:ext cx="484187"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asellaDiTesto 1">
            <a:extLst>
              <a:ext uri="{FF2B5EF4-FFF2-40B4-BE49-F238E27FC236}">
                <a16:creationId xmlns:a16="http://schemas.microsoft.com/office/drawing/2014/main" id="{82F5A8DD-8FFC-F43D-ED39-A2DE32359115}"/>
              </a:ext>
            </a:extLst>
          </p:cNvPr>
          <p:cNvSpPr txBox="1"/>
          <p:nvPr/>
        </p:nvSpPr>
        <p:spPr>
          <a:xfrm>
            <a:off x="2197101" y="1700214"/>
            <a:ext cx="7859713" cy="3170237"/>
          </a:xfrm>
          <a:prstGeom prst="rect">
            <a:avLst/>
          </a:prstGeom>
          <a:noFill/>
        </p:spPr>
        <p:txBody>
          <a:bodyPr>
            <a:spAutoFit/>
          </a:bodyPr>
          <a:lstStyle/>
          <a:p>
            <a:pPr algn="ctr" eaLnBrk="1" hangingPunct="1">
              <a:spcBef>
                <a:spcPts val="0"/>
              </a:spcBef>
              <a:spcAft>
                <a:spcPts val="0"/>
              </a:spcAft>
              <a:defRPr/>
            </a:pPr>
            <a:endParaRPr lang="it-IT" sz="1400" b="1" dirty="0">
              <a:latin typeface="Arial" charset="0"/>
              <a:cs typeface="Arial" charset="0"/>
            </a:endParaRPr>
          </a:p>
          <a:p>
            <a:pPr algn="ctr" eaLnBrk="1" hangingPunct="1">
              <a:spcBef>
                <a:spcPts val="0"/>
              </a:spcBef>
              <a:spcAft>
                <a:spcPts val="0"/>
              </a:spcAft>
              <a:defRPr/>
            </a:pPr>
            <a:endParaRPr lang="it-IT" sz="1400" b="1" dirty="0">
              <a:latin typeface="Arial" charset="0"/>
              <a:cs typeface="Arial" charset="0"/>
            </a:endParaRPr>
          </a:p>
          <a:p>
            <a:pPr algn="ctr" eaLnBrk="1" hangingPunct="1">
              <a:spcBef>
                <a:spcPts val="0"/>
              </a:spcBef>
              <a:spcAft>
                <a:spcPts val="0"/>
              </a:spcAft>
              <a:defRPr/>
            </a:pPr>
            <a:endParaRPr lang="it-IT" sz="1400" b="1" dirty="0">
              <a:latin typeface="Arial" charset="0"/>
              <a:cs typeface="Arial" charset="0"/>
            </a:endParaRPr>
          </a:p>
          <a:p>
            <a:pPr algn="ctr" eaLnBrk="1" hangingPunct="1">
              <a:spcBef>
                <a:spcPts val="0"/>
              </a:spcBef>
              <a:spcAft>
                <a:spcPts val="0"/>
              </a:spcAft>
              <a:defRPr/>
            </a:pPr>
            <a:r>
              <a:rPr lang="it-IT" sz="3000" b="1" i="1" dirty="0">
                <a:solidFill>
                  <a:schemeClr val="tx2"/>
                </a:solidFill>
                <a:latin typeface="Arial" charset="0"/>
                <a:cs typeface="Arial" charset="0"/>
              </a:rPr>
              <a:t>GRAZIE PER L’ATTENZIONE</a:t>
            </a:r>
          </a:p>
          <a:p>
            <a:pPr algn="ctr" eaLnBrk="1" hangingPunct="1">
              <a:spcBef>
                <a:spcPts val="0"/>
              </a:spcBef>
              <a:spcAft>
                <a:spcPts val="0"/>
              </a:spcAft>
              <a:defRPr/>
            </a:pPr>
            <a:endParaRPr lang="it-IT" sz="3000" b="1" i="1" dirty="0">
              <a:solidFill>
                <a:schemeClr val="tx2"/>
              </a:solidFill>
              <a:latin typeface="Arial" charset="0"/>
              <a:cs typeface="Arial" charset="0"/>
            </a:endParaRPr>
          </a:p>
          <a:p>
            <a:pPr marL="114300" algn="just" eaLnBrk="1" hangingPunct="1">
              <a:lnSpc>
                <a:spcPct val="200000"/>
              </a:lnSpc>
              <a:defRPr/>
            </a:pPr>
            <a:endParaRPr lang="it-IT" sz="1400" dirty="0">
              <a:solidFill>
                <a:srgbClr val="FF0000"/>
              </a:solidFill>
            </a:endParaRPr>
          </a:p>
          <a:p>
            <a:pPr algn="ctr" eaLnBrk="1" hangingPunct="1">
              <a:spcBef>
                <a:spcPts val="0"/>
              </a:spcBef>
              <a:spcAft>
                <a:spcPts val="0"/>
              </a:spcAft>
              <a:defRPr/>
            </a:pPr>
            <a:endParaRPr lang="it-IT" sz="1400" b="1" i="1" dirty="0">
              <a:latin typeface="+mn-lt"/>
              <a:ea typeface="Arial"/>
              <a:cs typeface="Arial"/>
              <a:sym typeface="Arial"/>
            </a:endParaRPr>
          </a:p>
          <a:p>
            <a:pPr algn="ctr" eaLnBrk="1" hangingPunct="1">
              <a:spcBef>
                <a:spcPts val="0"/>
              </a:spcBef>
              <a:spcAft>
                <a:spcPts val="0"/>
              </a:spcAft>
              <a:defRPr/>
            </a:pPr>
            <a:endParaRPr lang="it-IT" sz="1400" b="1" i="1" dirty="0">
              <a:latin typeface="+mn-lt"/>
              <a:ea typeface="Arial"/>
              <a:cs typeface="Arial"/>
              <a:sym typeface="Arial"/>
            </a:endParaRPr>
          </a:p>
          <a:p>
            <a:pPr algn="ctr" eaLnBrk="1" hangingPunct="1">
              <a:spcBef>
                <a:spcPts val="0"/>
              </a:spcBef>
              <a:spcAft>
                <a:spcPts val="0"/>
              </a:spcAft>
              <a:defRPr/>
            </a:pPr>
            <a:endParaRPr lang="it-IT" sz="1400" b="1" i="1" dirty="0">
              <a:latin typeface="+mn-lt"/>
              <a:ea typeface="Arial"/>
              <a:cs typeface="Arial"/>
              <a:sym typeface="Arial"/>
            </a:endParaRPr>
          </a:p>
          <a:p>
            <a:pPr algn="ctr" eaLnBrk="1" hangingPunct="1">
              <a:spcBef>
                <a:spcPts val="0"/>
              </a:spcBef>
              <a:spcAft>
                <a:spcPts val="0"/>
              </a:spcAft>
              <a:defRPr/>
            </a:pPr>
            <a:endParaRPr lang="it-IT" sz="1400" b="1" i="1" dirty="0">
              <a:latin typeface="+mn-lt"/>
              <a:ea typeface="Arial"/>
              <a:cs typeface="Arial"/>
              <a:sym typeface="Arial"/>
            </a:endParaRPr>
          </a:p>
          <a:p>
            <a:pPr algn="ctr" eaLnBrk="1" hangingPunct="1">
              <a:spcBef>
                <a:spcPts val="0"/>
              </a:spcBef>
              <a:spcAft>
                <a:spcPts val="0"/>
              </a:spcAft>
              <a:defRPr/>
            </a:pPr>
            <a:endParaRPr lang="it-IT" sz="1400" b="1" i="1" dirty="0">
              <a:latin typeface="+mn-lt"/>
              <a:ea typeface="Arial"/>
              <a:cs typeface="Arial"/>
              <a:sym typeface="Arial"/>
            </a:endParaRPr>
          </a:p>
        </p:txBody>
      </p:sp>
      <p:sp>
        <p:nvSpPr>
          <p:cNvPr id="3" name="Segnaposto numero diapositiva 2">
            <a:extLst>
              <a:ext uri="{FF2B5EF4-FFF2-40B4-BE49-F238E27FC236}">
                <a16:creationId xmlns:a16="http://schemas.microsoft.com/office/drawing/2014/main" id="{49140FED-C84B-3980-88EA-71D4AFAA90F9}"/>
              </a:ext>
            </a:extLst>
          </p:cNvPr>
          <p:cNvSpPr>
            <a:spLocks noGrp="1"/>
          </p:cNvSpPr>
          <p:nvPr>
            <p:ph type="sldNum" sz="quarter" idx="12"/>
          </p:nvPr>
        </p:nvSpPr>
        <p:spPr/>
        <p:txBody>
          <a:bodyPr/>
          <a:lstStyle/>
          <a:p>
            <a:pPr>
              <a:defRPr/>
            </a:pPr>
            <a:fld id="{F108AE1E-A6DA-EE44-A37A-0DC4D01779FF}" type="slidenum">
              <a:rPr lang="it-IT" altLang="en-US" smtClean="0"/>
              <a:pPr>
                <a:defRPr/>
              </a:pPr>
              <a:t>25</a:t>
            </a:fld>
            <a:endParaRPr lang="it-IT"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765579-67F9-8843-BE68-4AC58BC5DAD8}"/>
              </a:ext>
            </a:extLst>
          </p:cNvPr>
          <p:cNvSpPr>
            <a:spLocks noGrp="1"/>
          </p:cNvSpPr>
          <p:nvPr>
            <p:ph type="title"/>
          </p:nvPr>
        </p:nvSpPr>
        <p:spPr>
          <a:xfrm>
            <a:off x="767408" y="332656"/>
            <a:ext cx="10513168" cy="108012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a:r>
              <a:rPr lang="it-IT" sz="2400" b="1" kern="1200" cap="small" dirty="0">
                <a:solidFill>
                  <a:schemeClr val="accent6">
                    <a:lumMod val="75000"/>
                  </a:schemeClr>
                </a:solidFill>
                <a:ea typeface="Calibri" panose="020F0502020204030204" pitchFamily="34" charset="0"/>
                <a:cs typeface="Arial" panose="020B0604020202020204" pitchFamily="34" charset="0"/>
              </a:rPr>
              <a:t>Le </a:t>
            </a:r>
            <a:r>
              <a:rPr lang="it-IT" sz="2800" b="1" kern="1200" cap="small" dirty="0">
                <a:solidFill>
                  <a:schemeClr val="accent6">
                    <a:lumMod val="75000"/>
                  </a:schemeClr>
                </a:solidFill>
                <a:ea typeface="Calibri" panose="020F0502020204030204" pitchFamily="34" charset="0"/>
                <a:cs typeface="Arial" panose="020B0604020202020204" pitchFamily="34" charset="0"/>
              </a:rPr>
              <a:t>novità di interesse per gli enti locali: i risultati positivi</a:t>
            </a:r>
            <a:endParaRPr lang="it-IT" sz="2400" b="1" kern="1200" cap="small" dirty="0">
              <a:solidFill>
                <a:schemeClr val="accent6">
                  <a:lumMod val="75000"/>
                </a:schemeClr>
              </a:solidFill>
              <a:ea typeface="Calibri" panose="020F0502020204030204" pitchFamily="34" charset="0"/>
              <a:cs typeface="Arial" panose="020B0604020202020204" pitchFamily="34" charset="0"/>
            </a:endParaRPr>
          </a:p>
        </p:txBody>
      </p:sp>
      <p:sp>
        <p:nvSpPr>
          <p:cNvPr id="3" name="Segnaposto contenuto 2">
            <a:extLst>
              <a:ext uri="{FF2B5EF4-FFF2-40B4-BE49-F238E27FC236}">
                <a16:creationId xmlns:a16="http://schemas.microsoft.com/office/drawing/2014/main" id="{303F00DE-D576-CBA6-A6CF-AA30407A38C4}"/>
              </a:ext>
            </a:extLst>
          </p:cNvPr>
          <p:cNvSpPr>
            <a:spLocks noGrp="1"/>
          </p:cNvSpPr>
          <p:nvPr>
            <p:ph idx="1"/>
          </p:nvPr>
        </p:nvSpPr>
        <p:spPr>
          <a:xfrm>
            <a:off x="612723" y="1468868"/>
            <a:ext cx="11247040" cy="5061219"/>
          </a:xfrm>
        </p:spPr>
        <p:txBody>
          <a:bodyPr/>
          <a:lstStyle/>
          <a:p>
            <a:pPr marL="0" indent="0" algn="just">
              <a:lnSpc>
                <a:spcPct val="150000"/>
              </a:lnSpc>
              <a:buNone/>
            </a:pPr>
            <a:r>
              <a:rPr lang="it-IT" sz="1800" dirty="0">
                <a:solidFill>
                  <a:srgbClr val="000000"/>
                </a:solidFill>
                <a:latin typeface="+mj-lt"/>
                <a:ea typeface="Aptos" panose="020B0004020202020204" pitchFamily="34" charset="0"/>
                <a:cs typeface="Bookman Old Style" panose="02050604050505020204" pitchFamily="18" charset="0"/>
              </a:rPr>
              <a:t>Nel corso dell’iter parlamentare, sono state approvate, tra le altre, le seguenti misure di particolare interesse per Comuni e Città metropolitane, frutto di specifiche richieste dell’ANCI:</a:t>
            </a:r>
          </a:p>
          <a:p>
            <a:pPr algn="just">
              <a:lnSpc>
                <a:spcPct val="150000"/>
              </a:lnSpc>
            </a:pPr>
            <a:r>
              <a:rPr lang="it-IT" sz="1800" dirty="0">
                <a:solidFill>
                  <a:srgbClr val="000000"/>
                </a:solidFill>
                <a:latin typeface="+mj-lt"/>
                <a:ea typeface="Aptos" panose="020B0004020202020204" pitchFamily="34" charset="0"/>
                <a:cs typeface="Bookman Old Style" panose="02050604050505020204" pitchFamily="18" charset="0"/>
              </a:rPr>
              <a:t>è stata approvata una norma che </a:t>
            </a:r>
            <a:r>
              <a:rPr lang="it-IT" sz="1800" dirty="0">
                <a:latin typeface="+mj-lt"/>
                <a:ea typeface="Aptos" panose="020B0004020202020204" pitchFamily="34" charset="0"/>
                <a:cs typeface="Times New Roman" panose="02020603050405020304" pitchFamily="18" charset="0"/>
              </a:rPr>
              <a:t>porta </a:t>
            </a:r>
            <a:r>
              <a:rPr lang="it-IT" sz="1800" b="1" dirty="0">
                <a:latin typeface="+mj-lt"/>
                <a:ea typeface="Aptos" panose="020B0004020202020204" pitchFamily="34" charset="0"/>
                <a:cs typeface="Times New Roman" panose="02020603050405020304" pitchFamily="18" charset="0"/>
              </a:rPr>
              <a:t>a regime </a:t>
            </a:r>
            <a:r>
              <a:rPr lang="it-IT" sz="1800" dirty="0">
                <a:latin typeface="+mj-lt"/>
                <a:ea typeface="Aptos" panose="020B0004020202020204" pitchFamily="34" charset="0"/>
                <a:cs typeface="Times New Roman" panose="02020603050405020304" pitchFamily="18" charset="0"/>
              </a:rPr>
              <a:t>il </a:t>
            </a:r>
            <a:r>
              <a:rPr lang="it-IT" sz="1800" b="1" dirty="0">
                <a:latin typeface="+mj-lt"/>
                <a:ea typeface="Aptos" panose="020B0004020202020204" pitchFamily="34" charset="0"/>
                <a:cs typeface="Times New Roman" panose="02020603050405020304" pitchFamily="18" charset="0"/>
              </a:rPr>
              <a:t>termine massimo di 24 mesi </a:t>
            </a:r>
            <a:r>
              <a:rPr lang="it-IT" sz="1800" dirty="0">
                <a:latin typeface="+mj-lt"/>
                <a:ea typeface="Aptos" panose="020B0004020202020204" pitchFamily="34" charset="0"/>
                <a:cs typeface="Times New Roman" panose="02020603050405020304" pitchFamily="18" charset="0"/>
              </a:rPr>
              <a:t>che i </a:t>
            </a:r>
            <a:r>
              <a:rPr lang="it-IT" sz="1800" b="1" dirty="0">
                <a:latin typeface="+mj-lt"/>
                <a:ea typeface="Aptos" panose="020B0004020202020204" pitchFamily="34" charset="0"/>
                <a:cs typeface="Times New Roman" panose="02020603050405020304" pitchFamily="18" charset="0"/>
              </a:rPr>
              <a:t>segretari comunali</a:t>
            </a:r>
            <a:r>
              <a:rPr lang="it-IT" sz="1800" dirty="0">
                <a:latin typeface="+mj-lt"/>
                <a:ea typeface="Aptos" panose="020B0004020202020204" pitchFamily="34" charset="0"/>
                <a:cs typeface="Times New Roman" panose="02020603050405020304" pitchFamily="18" charset="0"/>
              </a:rPr>
              <a:t> di prima nomina devono rispettare per assumere la titolarità in sedi, corrispondenti alla fascia immediatamente superiore, con un massimo di 5.000 abitanti;</a:t>
            </a:r>
          </a:p>
          <a:p>
            <a:pPr algn="just">
              <a:lnSpc>
                <a:spcPct val="150000"/>
              </a:lnSpc>
            </a:pPr>
            <a:r>
              <a:rPr lang="it-IT" sz="1800" dirty="0">
                <a:solidFill>
                  <a:srgbClr val="000000"/>
                </a:solidFill>
                <a:latin typeface="+mj-lt"/>
                <a:ea typeface="Aptos" panose="020B0004020202020204" pitchFamily="34" charset="0"/>
                <a:cs typeface="Bookman Old Style" panose="02050604050505020204" pitchFamily="18" charset="0"/>
              </a:rPr>
              <a:t>è</a:t>
            </a:r>
            <a:r>
              <a:rPr lang="it-IT" sz="1800" dirty="0">
                <a:solidFill>
                  <a:srgbClr val="000000"/>
                </a:solidFill>
                <a:latin typeface="+mj-lt"/>
              </a:rPr>
              <a:t> </a:t>
            </a:r>
            <a:r>
              <a:rPr lang="it-IT" sz="1800" dirty="0">
                <a:solidFill>
                  <a:srgbClr val="000000"/>
                </a:solidFill>
                <a:latin typeface="+mj-lt"/>
                <a:ea typeface="Aptos" panose="020B0004020202020204" pitchFamily="34" charset="0"/>
                <a:cs typeface="Bookman Old Style" panose="02050604050505020204" pitchFamily="18" charset="0"/>
              </a:rPr>
              <a:t>stata approvata la</a:t>
            </a:r>
            <a:r>
              <a:rPr lang="it-IT" sz="1800" b="1" dirty="0">
                <a:solidFill>
                  <a:srgbClr val="000000"/>
                </a:solidFill>
                <a:latin typeface="+mj-lt"/>
                <a:ea typeface="Aptos" panose="020B0004020202020204" pitchFamily="34" charset="0"/>
                <a:cs typeface="Bookman Old Style" panose="02050604050505020204" pitchFamily="18" charset="0"/>
              </a:rPr>
              <a:t> proroga del termine per l’inserimento dei CUP nella piattaforma REGIS per le Piccole Opere e per l’aggiudicazione dei lavori</a:t>
            </a:r>
            <a:r>
              <a:rPr lang="it-IT" sz="1800" dirty="0">
                <a:solidFill>
                  <a:srgbClr val="000000"/>
                </a:solidFill>
                <a:latin typeface="+mj-lt"/>
                <a:ea typeface="Aptos" panose="020B0004020202020204" pitchFamily="34" charset="0"/>
                <a:cs typeface="Bookman Old Style" panose="02050604050505020204" pitchFamily="18" charset="0"/>
              </a:rPr>
              <a:t>.</a:t>
            </a:r>
          </a:p>
          <a:p>
            <a:pPr algn="just">
              <a:lnSpc>
                <a:spcPct val="150000"/>
              </a:lnSpc>
            </a:pPr>
            <a:r>
              <a:rPr lang="it-IT" sz="1800" dirty="0">
                <a:solidFill>
                  <a:srgbClr val="000000"/>
                </a:solidFill>
                <a:latin typeface="+mj-lt"/>
                <a:ea typeface="Aptos" panose="020B0004020202020204" pitchFamily="34" charset="0"/>
                <a:cs typeface="Bookman Old Style" panose="02050604050505020204" pitchFamily="18" charset="0"/>
              </a:rPr>
              <a:t>è stata approvata una norma che consente </a:t>
            </a:r>
            <a:r>
              <a:rPr lang="it-IT" sz="1800" b="1" dirty="0">
                <a:solidFill>
                  <a:srgbClr val="000000"/>
                </a:solidFill>
                <a:latin typeface="+mj-lt"/>
                <a:ea typeface="Aptos" panose="020B0004020202020204" pitchFamily="34" charset="0"/>
                <a:cs typeface="Bookman Old Style" panose="02050604050505020204" pitchFamily="18" charset="0"/>
              </a:rPr>
              <a:t>l’erogazione del 90% del contributo per investimenti PNRR</a:t>
            </a:r>
            <a:r>
              <a:rPr lang="it-IT" sz="1800" dirty="0">
                <a:solidFill>
                  <a:srgbClr val="000000"/>
                </a:solidFill>
                <a:latin typeface="+mj-lt"/>
                <a:ea typeface="Aptos" panose="020B0004020202020204" pitchFamily="34" charset="0"/>
                <a:cs typeface="Bookman Old Style" panose="02050604050505020204" pitchFamily="18" charset="0"/>
              </a:rPr>
              <a:t>, sulla base degli stati di avanzamento.</a:t>
            </a:r>
          </a:p>
          <a:p>
            <a:pPr marL="0" indent="0">
              <a:buNone/>
            </a:pPr>
            <a:endParaRPr lang="it-IT" sz="1600" b="1" kern="1200" dirty="0">
              <a:solidFill>
                <a:schemeClr val="accent6">
                  <a:lumMod val="75000"/>
                </a:schemeClr>
              </a:solidFill>
              <a:latin typeface="Times New Roman" panose="02020603050405020304" pitchFamily="18" charset="0"/>
              <a:ea typeface="Calibri" panose="020F0502020204030204" pitchFamily="34" charset="0"/>
              <a:cs typeface="Arial" panose="020B0604020202020204" pitchFamily="34" charset="0"/>
            </a:endParaRPr>
          </a:p>
        </p:txBody>
      </p:sp>
      <p:sp>
        <p:nvSpPr>
          <p:cNvPr id="4" name="Segnaposto numero diapositiva 3">
            <a:extLst>
              <a:ext uri="{FF2B5EF4-FFF2-40B4-BE49-F238E27FC236}">
                <a16:creationId xmlns:a16="http://schemas.microsoft.com/office/drawing/2014/main" id="{6814DC85-E7FF-D4B0-0331-710822A71A0A}"/>
              </a:ext>
            </a:extLst>
          </p:cNvPr>
          <p:cNvSpPr>
            <a:spLocks noGrp="1"/>
          </p:cNvSpPr>
          <p:nvPr>
            <p:ph type="sldNum" sz="quarter" idx="12"/>
          </p:nvPr>
        </p:nvSpPr>
        <p:spPr/>
        <p:txBody>
          <a:bodyPr/>
          <a:lstStyle/>
          <a:p>
            <a:pPr>
              <a:defRPr/>
            </a:pPr>
            <a:fld id="{F108AE1E-A6DA-EE44-A37A-0DC4D01779FF}" type="slidenum">
              <a:rPr lang="it-IT" altLang="en-US" smtClean="0"/>
              <a:pPr>
                <a:defRPr/>
              </a:pPr>
              <a:t>3</a:t>
            </a:fld>
            <a:endParaRPr lang="it-IT" altLang="en-US"/>
          </a:p>
        </p:txBody>
      </p:sp>
    </p:spTree>
    <p:extLst>
      <p:ext uri="{BB962C8B-B14F-4D97-AF65-F5344CB8AC3E}">
        <p14:creationId xmlns:p14="http://schemas.microsoft.com/office/powerpoint/2010/main" val="789492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765579-67F9-8843-BE68-4AC58BC5DAD8}"/>
              </a:ext>
            </a:extLst>
          </p:cNvPr>
          <p:cNvSpPr>
            <a:spLocks noGrp="1"/>
          </p:cNvSpPr>
          <p:nvPr>
            <p:ph type="title"/>
          </p:nvPr>
        </p:nvSpPr>
        <p:spPr>
          <a:xfrm>
            <a:off x="695400" y="332657"/>
            <a:ext cx="10657184" cy="48339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a:r>
              <a:rPr lang="it-IT" sz="2800" b="1" kern="1200" cap="small" dirty="0">
                <a:solidFill>
                  <a:schemeClr val="accent6">
                    <a:lumMod val="75000"/>
                  </a:schemeClr>
                </a:solidFill>
                <a:ea typeface="Calibri" panose="020F0502020204030204" pitchFamily="34" charset="0"/>
                <a:cs typeface="Arial" panose="020B0604020202020204" pitchFamily="34" charset="0"/>
              </a:rPr>
              <a:t>Le novità di interesse per gli enti locali: cosa non va</a:t>
            </a:r>
          </a:p>
        </p:txBody>
      </p:sp>
      <p:sp>
        <p:nvSpPr>
          <p:cNvPr id="3" name="Segnaposto contenuto 2">
            <a:extLst>
              <a:ext uri="{FF2B5EF4-FFF2-40B4-BE49-F238E27FC236}">
                <a16:creationId xmlns:a16="http://schemas.microsoft.com/office/drawing/2014/main" id="{303F00DE-D576-CBA6-A6CF-AA30407A38C4}"/>
              </a:ext>
            </a:extLst>
          </p:cNvPr>
          <p:cNvSpPr>
            <a:spLocks noGrp="1"/>
          </p:cNvSpPr>
          <p:nvPr>
            <p:ph idx="1"/>
          </p:nvPr>
        </p:nvSpPr>
        <p:spPr>
          <a:xfrm>
            <a:off x="509804" y="1018877"/>
            <a:ext cx="11072595" cy="5061219"/>
          </a:xfrm>
        </p:spPr>
        <p:txBody>
          <a:bodyPr/>
          <a:lstStyle/>
          <a:p>
            <a:pPr marL="0" indent="0" algn="just">
              <a:lnSpc>
                <a:spcPct val="150000"/>
              </a:lnSpc>
              <a:buNone/>
            </a:pPr>
            <a:endParaRPr lang="it-IT" sz="2800" b="1" kern="1200" cap="small" dirty="0">
              <a:solidFill>
                <a:schemeClr val="accent6">
                  <a:lumMod val="75000"/>
                </a:schemeClr>
              </a:solidFill>
              <a:latin typeface="+mj-lt"/>
              <a:ea typeface="Calibri" panose="020F0502020204030204" pitchFamily="34" charset="0"/>
              <a:cs typeface="Arial" panose="020B0604020202020204" pitchFamily="34" charset="0"/>
            </a:endParaRPr>
          </a:p>
          <a:p>
            <a:pPr marL="0" indent="0" algn="just">
              <a:lnSpc>
                <a:spcPct val="150000"/>
              </a:lnSpc>
              <a:buNone/>
            </a:pPr>
            <a:endParaRPr lang="it-IT" sz="1800" dirty="0">
              <a:solidFill>
                <a:srgbClr val="000000"/>
              </a:solidFill>
              <a:latin typeface="+mj-lt"/>
              <a:ea typeface="Aptos" panose="020B0004020202020204" pitchFamily="34" charset="0"/>
              <a:cs typeface="Bookman Old Style" panose="02050604050505020204" pitchFamily="18" charset="0"/>
            </a:endParaRPr>
          </a:p>
          <a:p>
            <a:pPr algn="just">
              <a:lnSpc>
                <a:spcPct val="150000"/>
              </a:lnSpc>
            </a:pPr>
            <a:r>
              <a:rPr lang="it-IT" sz="2400" b="1" dirty="0">
                <a:solidFill>
                  <a:srgbClr val="000000"/>
                </a:solidFill>
                <a:latin typeface="+mj-lt"/>
                <a:ea typeface="Aptos" panose="020B0004020202020204" pitchFamily="34" charset="0"/>
                <a:cs typeface="Bookman Old Style" panose="02050604050505020204" pitchFamily="18" charset="0"/>
              </a:rPr>
              <a:t>Proroghe dei termini che riguardano le piccole e medie opere. Per queste ultime il risultato è parziale rispetto alle proposte di ANCI, </a:t>
            </a:r>
            <a:r>
              <a:rPr lang="it-IT" sz="2400" dirty="0">
                <a:solidFill>
                  <a:srgbClr val="000000"/>
                </a:solidFill>
                <a:latin typeface="+mj-lt"/>
                <a:ea typeface="Aptos" panose="020B0004020202020204" pitchFamily="34" charset="0"/>
                <a:cs typeface="Bookman Old Style" panose="02050604050505020204" pitchFamily="18" charset="0"/>
              </a:rPr>
              <a:t>per effetto di riformulazioni che ne hanno sostanzialmente ridotto la portata;</a:t>
            </a:r>
          </a:p>
          <a:p>
            <a:pPr algn="just">
              <a:lnSpc>
                <a:spcPct val="150000"/>
              </a:lnSpc>
            </a:pPr>
            <a:r>
              <a:rPr lang="it-IT" sz="2400" b="1" dirty="0">
                <a:solidFill>
                  <a:srgbClr val="000000"/>
                </a:solidFill>
                <a:latin typeface="+mj-lt"/>
                <a:ea typeface="Aptos" panose="020B0004020202020204" pitchFamily="34" charset="0"/>
                <a:cs typeface="Bookman Old Style" panose="02050604050505020204" pitchFamily="18" charset="0"/>
              </a:rPr>
              <a:t>Non è stata approvata la proroga dei termini in materia di rigenerazione urbana </a:t>
            </a:r>
            <a:r>
              <a:rPr lang="it-IT" sz="2400" dirty="0">
                <a:solidFill>
                  <a:srgbClr val="000000"/>
                </a:solidFill>
                <a:latin typeface="+mj-lt"/>
                <a:ea typeface="Aptos" panose="020B0004020202020204" pitchFamily="34" charset="0"/>
                <a:cs typeface="Bookman Old Style" panose="02050604050505020204" pitchFamily="18" charset="0"/>
              </a:rPr>
              <a:t>ex commi 534-542, della Legge di bilancio 2022.</a:t>
            </a:r>
            <a:endParaRPr lang="it-IT" sz="1600" kern="1200" dirty="0">
              <a:solidFill>
                <a:schemeClr val="accent6">
                  <a:lumMod val="75000"/>
                </a:schemeClr>
              </a:solidFill>
              <a:latin typeface="Times New Roman" panose="02020603050405020304" pitchFamily="18" charset="0"/>
              <a:ea typeface="Calibri" panose="020F0502020204030204" pitchFamily="34" charset="0"/>
              <a:cs typeface="Arial" panose="020B0604020202020204" pitchFamily="34" charset="0"/>
            </a:endParaRPr>
          </a:p>
        </p:txBody>
      </p:sp>
      <p:sp>
        <p:nvSpPr>
          <p:cNvPr id="4" name="Segnaposto numero diapositiva 3">
            <a:extLst>
              <a:ext uri="{FF2B5EF4-FFF2-40B4-BE49-F238E27FC236}">
                <a16:creationId xmlns:a16="http://schemas.microsoft.com/office/drawing/2014/main" id="{CA807C43-A36F-6961-2996-E107A027971C}"/>
              </a:ext>
            </a:extLst>
          </p:cNvPr>
          <p:cNvSpPr>
            <a:spLocks noGrp="1"/>
          </p:cNvSpPr>
          <p:nvPr>
            <p:ph type="sldNum" sz="quarter" idx="12"/>
          </p:nvPr>
        </p:nvSpPr>
        <p:spPr/>
        <p:txBody>
          <a:bodyPr/>
          <a:lstStyle/>
          <a:p>
            <a:pPr>
              <a:defRPr/>
            </a:pPr>
            <a:fld id="{F108AE1E-A6DA-EE44-A37A-0DC4D01779FF}" type="slidenum">
              <a:rPr lang="it-IT" altLang="en-US" smtClean="0"/>
              <a:pPr>
                <a:defRPr/>
              </a:pPr>
              <a:t>4</a:t>
            </a:fld>
            <a:endParaRPr lang="it-IT" altLang="en-US"/>
          </a:p>
        </p:txBody>
      </p:sp>
    </p:spTree>
    <p:extLst>
      <p:ext uri="{BB962C8B-B14F-4D97-AF65-F5344CB8AC3E}">
        <p14:creationId xmlns:p14="http://schemas.microsoft.com/office/powerpoint/2010/main" val="2417960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AD7A84-A720-5764-ADDD-FB01ED6B9765}"/>
              </a:ext>
            </a:extLst>
          </p:cNvPr>
          <p:cNvSpPr>
            <a:spLocks noGrp="1"/>
          </p:cNvSpPr>
          <p:nvPr>
            <p:ph type="title"/>
          </p:nvPr>
        </p:nvSpPr>
        <p:spPr>
          <a:xfrm>
            <a:off x="479376" y="2747962"/>
            <a:ext cx="10363200" cy="1362075"/>
          </a:xfrm>
        </p:spPr>
        <p:txBody>
          <a:bodyPr/>
          <a:lstStyle/>
          <a:p>
            <a:pPr algn="ctr"/>
            <a:r>
              <a:rPr lang="it-IT" dirty="0"/>
              <a:t>Segretari comunali</a:t>
            </a:r>
          </a:p>
        </p:txBody>
      </p:sp>
      <p:sp>
        <p:nvSpPr>
          <p:cNvPr id="4" name="Segnaposto numero diapositiva 3">
            <a:extLst>
              <a:ext uri="{FF2B5EF4-FFF2-40B4-BE49-F238E27FC236}">
                <a16:creationId xmlns:a16="http://schemas.microsoft.com/office/drawing/2014/main" id="{2C78B41C-D5BA-CD7C-3C56-A3818CF4C552}"/>
              </a:ext>
            </a:extLst>
          </p:cNvPr>
          <p:cNvSpPr>
            <a:spLocks noGrp="1"/>
          </p:cNvSpPr>
          <p:nvPr>
            <p:ph type="sldNum" sz="quarter" idx="12"/>
          </p:nvPr>
        </p:nvSpPr>
        <p:spPr/>
        <p:txBody>
          <a:bodyPr/>
          <a:lstStyle/>
          <a:p>
            <a:pPr>
              <a:defRPr/>
            </a:pPr>
            <a:fld id="{81F94864-6C01-1842-A4FF-83D13775DDFC}" type="slidenum">
              <a:rPr lang="it-IT" altLang="en-US" smtClean="0"/>
              <a:pPr>
                <a:defRPr/>
              </a:pPr>
              <a:t>5</a:t>
            </a:fld>
            <a:endParaRPr lang="it-IT" altLang="en-US"/>
          </a:p>
        </p:txBody>
      </p:sp>
    </p:spTree>
    <p:extLst>
      <p:ext uri="{BB962C8B-B14F-4D97-AF65-F5344CB8AC3E}">
        <p14:creationId xmlns:p14="http://schemas.microsoft.com/office/powerpoint/2010/main" val="3961137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4D5699-ECB7-5EE2-8BBD-F2FF8301DF46}"/>
              </a:ext>
            </a:extLst>
          </p:cNvPr>
          <p:cNvSpPr>
            <a:spLocks noGrp="1"/>
          </p:cNvSpPr>
          <p:nvPr>
            <p:ph type="title"/>
          </p:nvPr>
        </p:nvSpPr>
        <p:spPr>
          <a:xfrm>
            <a:off x="623392" y="256818"/>
            <a:ext cx="10959008" cy="720080"/>
          </a:xfrm>
        </p:spPr>
        <p:txBody>
          <a:bodyPr/>
          <a:lstStyle/>
          <a:p>
            <a:pPr algn="just"/>
            <a:r>
              <a:rPr lang="it-IT" sz="2400" b="1" kern="1200" cap="small" dirty="0">
                <a:solidFill>
                  <a:schemeClr val="accent6">
                    <a:lumMod val="75000"/>
                  </a:schemeClr>
                </a:solidFill>
                <a:ea typeface="Calibri" panose="020F0502020204030204" pitchFamily="34" charset="0"/>
                <a:cs typeface="Arial" panose="020B0604020202020204" pitchFamily="34" charset="0"/>
              </a:rPr>
              <a:t>Disposizioni in materia di segretari comunali (Art. 18 quater) 	</a:t>
            </a:r>
            <a:r>
              <a:rPr lang="it-IT" sz="2400" b="1" i="1" kern="1200" cap="small" dirty="0">
                <a:solidFill>
                  <a:schemeClr val="accent6">
                    <a:lumMod val="75000"/>
                  </a:schemeClr>
                </a:solidFill>
                <a:ea typeface="Calibri" panose="020F0502020204030204" pitchFamily="34" charset="0"/>
                <a:cs typeface="Arial" panose="020B0604020202020204" pitchFamily="34" charset="0"/>
              </a:rPr>
              <a:t>1/5</a:t>
            </a:r>
          </a:p>
        </p:txBody>
      </p:sp>
      <p:sp>
        <p:nvSpPr>
          <p:cNvPr id="3" name="Segnaposto contenuto 2">
            <a:extLst>
              <a:ext uri="{FF2B5EF4-FFF2-40B4-BE49-F238E27FC236}">
                <a16:creationId xmlns:a16="http://schemas.microsoft.com/office/drawing/2014/main" id="{35593C80-96A7-88D6-39CD-8B41A68B1A10}"/>
              </a:ext>
            </a:extLst>
          </p:cNvPr>
          <p:cNvSpPr>
            <a:spLocks noGrp="1"/>
          </p:cNvSpPr>
          <p:nvPr>
            <p:ph idx="1"/>
          </p:nvPr>
        </p:nvSpPr>
        <p:spPr>
          <a:xfrm>
            <a:off x="623392" y="1916832"/>
            <a:ext cx="11233248" cy="4118841"/>
          </a:xfrm>
        </p:spPr>
        <p:txBody>
          <a:bodyPr/>
          <a:lstStyle/>
          <a:p>
            <a:pPr marL="0" indent="0" algn="just">
              <a:lnSpc>
                <a:spcPct val="150000"/>
              </a:lnSpc>
              <a:buNone/>
            </a:pPr>
            <a:r>
              <a:rPr lang="it-IT" sz="2000" dirty="0">
                <a:solidFill>
                  <a:srgbClr val="000000"/>
                </a:solidFill>
                <a:latin typeface="+mj-lt"/>
                <a:ea typeface="Aptos" panose="020B0004020202020204" pitchFamily="34" charset="0"/>
                <a:cs typeface="Times New Roman" panose="02020603050405020304" pitchFamily="18" charset="0"/>
              </a:rPr>
              <a:t>Il comma 1 dell’articolo 18 quater codifica quanto già previsto da circolari ministeriali su art. 12-bis, comma 1) lettera b) del </a:t>
            </a:r>
            <a:r>
              <a:rPr lang="it-IT" sz="2000" dirty="0" err="1">
                <a:solidFill>
                  <a:srgbClr val="000000"/>
                </a:solidFill>
                <a:latin typeface="+mj-lt"/>
                <a:ea typeface="Aptos" panose="020B0004020202020204" pitchFamily="34" charset="0"/>
                <a:cs typeface="Times New Roman" panose="02020603050405020304" pitchFamily="18" charset="0"/>
              </a:rPr>
              <a:t>d.l.</a:t>
            </a:r>
            <a:r>
              <a:rPr lang="it-IT" sz="2000" dirty="0">
                <a:solidFill>
                  <a:srgbClr val="000000"/>
                </a:solidFill>
                <a:latin typeface="+mj-lt"/>
                <a:ea typeface="Aptos" panose="020B0004020202020204" pitchFamily="34" charset="0"/>
                <a:cs typeface="Times New Roman" panose="02020603050405020304" pitchFamily="18" charset="0"/>
              </a:rPr>
              <a:t> 4/2022, convertito in legge n 25/2022, rendendo “ordinario”, e non più oggetto di proroga, </a:t>
            </a:r>
            <a:r>
              <a:rPr lang="it-IT" sz="2000" u="sng" dirty="0">
                <a:solidFill>
                  <a:srgbClr val="000000"/>
                </a:solidFill>
                <a:latin typeface="+mj-lt"/>
                <a:ea typeface="Aptos" panose="020B0004020202020204" pitchFamily="34" charset="0"/>
                <a:cs typeface="Times New Roman" panose="02020603050405020304" pitchFamily="18" charset="0"/>
              </a:rPr>
              <a:t>il termine massimo di 24 mesi</a:t>
            </a:r>
            <a:r>
              <a:rPr lang="it-IT" sz="2000" b="1" dirty="0">
                <a:solidFill>
                  <a:srgbClr val="000000"/>
                </a:solidFill>
                <a:latin typeface="+mj-lt"/>
                <a:ea typeface="Aptos" panose="020B0004020202020204" pitchFamily="34" charset="0"/>
                <a:cs typeface="Times New Roman" panose="02020603050405020304" pitchFamily="18" charset="0"/>
              </a:rPr>
              <a:t> </a:t>
            </a:r>
            <a:r>
              <a:rPr lang="it-IT" sz="2000" dirty="0">
                <a:solidFill>
                  <a:srgbClr val="000000"/>
                </a:solidFill>
                <a:latin typeface="+mj-lt"/>
                <a:ea typeface="Aptos" panose="020B0004020202020204" pitchFamily="34" charset="0"/>
                <a:cs typeface="Times New Roman" panose="02020603050405020304" pitchFamily="18" charset="0"/>
              </a:rPr>
              <a:t>che i </a:t>
            </a:r>
            <a:r>
              <a:rPr lang="it-IT" sz="2000" u="sng" dirty="0">
                <a:solidFill>
                  <a:srgbClr val="000000"/>
                </a:solidFill>
                <a:latin typeface="+mj-lt"/>
                <a:ea typeface="Aptos" panose="020B0004020202020204" pitchFamily="34" charset="0"/>
                <a:cs typeface="Times New Roman" panose="02020603050405020304" pitchFamily="18" charset="0"/>
              </a:rPr>
              <a:t>segretari iscritti nella fascia iniziale di accesso in carriera</a:t>
            </a:r>
            <a:r>
              <a:rPr lang="it-IT" sz="2000" dirty="0">
                <a:solidFill>
                  <a:srgbClr val="000000"/>
                </a:solidFill>
                <a:latin typeface="+mj-lt"/>
                <a:ea typeface="Aptos" panose="020B0004020202020204" pitchFamily="34" charset="0"/>
                <a:cs typeface="Times New Roman" panose="02020603050405020304" pitchFamily="18" charset="0"/>
              </a:rPr>
              <a:t>, </a:t>
            </a:r>
            <a:r>
              <a:rPr lang="it-IT" sz="2000" u="sng" dirty="0">
                <a:solidFill>
                  <a:srgbClr val="000000"/>
                </a:solidFill>
                <a:latin typeface="+mj-lt"/>
                <a:ea typeface="Aptos" panose="020B0004020202020204" pitchFamily="34" charset="0"/>
                <a:cs typeface="Times New Roman" panose="02020603050405020304" pitchFamily="18" charset="0"/>
              </a:rPr>
              <a:t>devono rispettare per assumere la titolarità anche in sedi, singole o convenzionate, corrispondenti alla fascia professionale immediatamente superiore aventi fino a un massimo di 5.000 abitanti,</a:t>
            </a:r>
            <a:r>
              <a:rPr lang="it-IT" sz="2000" dirty="0">
                <a:solidFill>
                  <a:srgbClr val="000000"/>
                </a:solidFill>
                <a:latin typeface="+mj-lt"/>
                <a:ea typeface="Aptos" panose="020B0004020202020204" pitchFamily="34" charset="0"/>
                <a:cs typeface="Times New Roman" panose="02020603050405020304" pitchFamily="18" charset="0"/>
              </a:rPr>
              <a:t> nonché fino ad un massimo di 10.000 abitanti nelle sedi singole situate nelle isole minori, </a:t>
            </a:r>
            <a:r>
              <a:rPr lang="it-IT" sz="2000" u="sng" dirty="0">
                <a:solidFill>
                  <a:srgbClr val="000000"/>
                </a:solidFill>
                <a:latin typeface="+mj-lt"/>
                <a:ea typeface="Aptos" panose="020B0004020202020204" pitchFamily="34" charset="0"/>
                <a:cs typeface="Times New Roman" panose="02020603050405020304" pitchFamily="18" charset="0"/>
              </a:rPr>
              <a:t>in caso di vacanza della sede</a:t>
            </a:r>
            <a:r>
              <a:rPr lang="it-IT" sz="2000" dirty="0">
                <a:solidFill>
                  <a:srgbClr val="000000"/>
                </a:solidFill>
                <a:latin typeface="+mj-lt"/>
                <a:ea typeface="Aptos" panose="020B0004020202020204" pitchFamily="34" charset="0"/>
                <a:cs typeface="Times New Roman" panose="02020603050405020304" pitchFamily="18" charset="0"/>
              </a:rPr>
              <a:t>, su richiesta del Sindaco e previa autorizzazione del Ministero dell’Interno. </a:t>
            </a:r>
          </a:p>
          <a:p>
            <a:pPr marL="0" indent="0" algn="just">
              <a:buNone/>
            </a:pPr>
            <a:endParaRPr lang="it-IT" sz="1800" b="1" kern="1200" dirty="0">
              <a:solidFill>
                <a:schemeClr val="accent6">
                  <a:lumMod val="75000"/>
                </a:schemeClr>
              </a:solidFill>
              <a:latin typeface="Times New Roman" panose="02020603050405020304" pitchFamily="18" charset="0"/>
              <a:ea typeface="Calibri" panose="020F0502020204030204" pitchFamily="34" charset="0"/>
              <a:cs typeface="Arial" panose="020B0604020202020204" pitchFamily="34" charset="0"/>
            </a:endParaRPr>
          </a:p>
          <a:p>
            <a:pPr marL="0" indent="0">
              <a:buNone/>
            </a:pPr>
            <a:endParaRPr lang="it-IT" sz="1400" b="1" dirty="0">
              <a:latin typeface="Calibri" panose="020F0502020204030204" pitchFamily="34" charset="0"/>
              <a:ea typeface="Calibri" panose="020F0502020204030204" pitchFamily="34" charset="0"/>
            </a:endParaRPr>
          </a:p>
        </p:txBody>
      </p:sp>
      <p:sp>
        <p:nvSpPr>
          <p:cNvPr id="4" name="Segnaposto numero diapositiva 3">
            <a:extLst>
              <a:ext uri="{FF2B5EF4-FFF2-40B4-BE49-F238E27FC236}">
                <a16:creationId xmlns:a16="http://schemas.microsoft.com/office/drawing/2014/main" id="{FD8FDCF9-D4D9-820C-C1BA-6856A1C7AC15}"/>
              </a:ext>
            </a:extLst>
          </p:cNvPr>
          <p:cNvSpPr>
            <a:spLocks noGrp="1"/>
          </p:cNvSpPr>
          <p:nvPr>
            <p:ph type="sldNum" sz="quarter" idx="12"/>
          </p:nvPr>
        </p:nvSpPr>
        <p:spPr/>
        <p:txBody>
          <a:bodyPr/>
          <a:lstStyle/>
          <a:p>
            <a:pPr>
              <a:defRPr/>
            </a:pPr>
            <a:fld id="{F108AE1E-A6DA-EE44-A37A-0DC4D01779FF}" type="slidenum">
              <a:rPr lang="it-IT" altLang="en-US" smtClean="0"/>
              <a:pPr>
                <a:defRPr/>
              </a:pPr>
              <a:t>6</a:t>
            </a:fld>
            <a:endParaRPr lang="it-IT" altLang="en-US"/>
          </a:p>
        </p:txBody>
      </p:sp>
    </p:spTree>
    <p:extLst>
      <p:ext uri="{BB962C8B-B14F-4D97-AF65-F5344CB8AC3E}">
        <p14:creationId xmlns:p14="http://schemas.microsoft.com/office/powerpoint/2010/main" val="4237282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4D5699-ECB7-5EE2-8BBD-F2FF8301DF46}"/>
              </a:ext>
            </a:extLst>
          </p:cNvPr>
          <p:cNvSpPr>
            <a:spLocks noGrp="1"/>
          </p:cNvSpPr>
          <p:nvPr>
            <p:ph type="title"/>
          </p:nvPr>
        </p:nvSpPr>
        <p:spPr>
          <a:xfrm>
            <a:off x="609600" y="404664"/>
            <a:ext cx="11582400" cy="727484"/>
          </a:xfrm>
        </p:spPr>
        <p:txBody>
          <a:bodyPr/>
          <a:lstStyle/>
          <a:p>
            <a:pPr algn="just"/>
            <a:r>
              <a:rPr lang="it-IT" sz="2400" b="1" kern="1200" cap="small" dirty="0">
                <a:solidFill>
                  <a:schemeClr val="accent6">
                    <a:lumMod val="75000"/>
                  </a:schemeClr>
                </a:solidFill>
                <a:ea typeface="Calibri" panose="020F0502020204030204" pitchFamily="34" charset="0"/>
                <a:cs typeface="Arial" panose="020B0604020202020204" pitchFamily="34" charset="0"/>
              </a:rPr>
              <a:t>Disposizioni in materia di segretari comunali (Art. 18 quater) </a:t>
            </a:r>
            <a:r>
              <a:rPr lang="it-IT" sz="2400" b="1" i="1" kern="1200" cap="small" dirty="0">
                <a:solidFill>
                  <a:schemeClr val="accent6">
                    <a:lumMod val="75000"/>
                  </a:schemeClr>
                </a:solidFill>
                <a:ea typeface="Calibri" panose="020F0502020204030204" pitchFamily="34" charset="0"/>
                <a:cs typeface="Arial" panose="020B0604020202020204" pitchFamily="34" charset="0"/>
              </a:rPr>
              <a:t>2/5</a:t>
            </a:r>
          </a:p>
        </p:txBody>
      </p:sp>
      <p:sp>
        <p:nvSpPr>
          <p:cNvPr id="3" name="Segnaposto contenuto 2">
            <a:extLst>
              <a:ext uri="{FF2B5EF4-FFF2-40B4-BE49-F238E27FC236}">
                <a16:creationId xmlns:a16="http://schemas.microsoft.com/office/drawing/2014/main" id="{35593C80-96A7-88D6-39CD-8B41A68B1A10}"/>
              </a:ext>
            </a:extLst>
          </p:cNvPr>
          <p:cNvSpPr>
            <a:spLocks noGrp="1"/>
          </p:cNvSpPr>
          <p:nvPr>
            <p:ph idx="1"/>
          </p:nvPr>
        </p:nvSpPr>
        <p:spPr>
          <a:xfrm>
            <a:off x="609600" y="1673424"/>
            <a:ext cx="11139028" cy="5184576"/>
          </a:xfrm>
        </p:spPr>
        <p:txBody>
          <a:bodyPr/>
          <a:lstStyle/>
          <a:p>
            <a:pPr marL="0" indent="0" algn="just">
              <a:lnSpc>
                <a:spcPct val="150000"/>
              </a:lnSpc>
              <a:buNone/>
            </a:pPr>
            <a:r>
              <a:rPr lang="it-IT" sz="1600" dirty="0">
                <a:solidFill>
                  <a:srgbClr val="000000"/>
                </a:solidFill>
                <a:latin typeface="+mj-lt"/>
                <a:ea typeface="Aptos" panose="020B0004020202020204" pitchFamily="34" charset="0"/>
                <a:cs typeface="Bookman Old Style" panose="02050604050505020204" pitchFamily="18" charset="0"/>
              </a:rPr>
              <a:t>A</a:t>
            </a:r>
            <a:r>
              <a:rPr lang="it-IT" sz="1600" b="1" dirty="0">
                <a:solidFill>
                  <a:srgbClr val="000000"/>
                </a:solidFill>
                <a:latin typeface="+mj-lt"/>
                <a:ea typeface="Aptos" panose="020B0004020202020204" pitchFamily="34" charset="0"/>
                <a:cs typeface="Bookman Old Style" panose="02050604050505020204" pitchFamily="18" charset="0"/>
              </a:rPr>
              <a:t> </a:t>
            </a:r>
            <a:r>
              <a:rPr lang="it-IT" sz="1600" dirty="0">
                <a:solidFill>
                  <a:srgbClr val="000000"/>
                </a:solidFill>
                <a:latin typeface="+mj-lt"/>
                <a:ea typeface="Aptos" panose="020B0004020202020204" pitchFamily="34" charset="0"/>
                <a:cs typeface="Bookman Old Style" panose="02050604050505020204" pitchFamily="18" charset="0"/>
              </a:rPr>
              <a:t>seguito di vacanza della sede, </a:t>
            </a:r>
            <a:r>
              <a:rPr lang="it-IT" sz="1600" u="sng" dirty="0">
                <a:solidFill>
                  <a:srgbClr val="000000"/>
                </a:solidFill>
                <a:latin typeface="+mj-lt"/>
                <a:ea typeface="Aptos" panose="020B0004020202020204" pitchFamily="34" charset="0"/>
                <a:cs typeface="Bookman Old Style" panose="02050604050505020204" pitchFamily="18" charset="0"/>
              </a:rPr>
              <a:t>oltre i 24 mesi e fino a 36 mesi,</a:t>
            </a:r>
            <a:r>
              <a:rPr lang="it-IT" sz="1600" dirty="0">
                <a:solidFill>
                  <a:srgbClr val="000000"/>
                </a:solidFill>
                <a:latin typeface="+mj-lt"/>
                <a:ea typeface="Aptos" panose="020B0004020202020204" pitchFamily="34" charset="0"/>
                <a:cs typeface="Bookman Old Style" panose="02050604050505020204" pitchFamily="18" charset="0"/>
              </a:rPr>
              <a:t> i Segretari comunali iscritti nella fascia iniziale di accesso in carriera, possono essere nominati: </a:t>
            </a:r>
          </a:p>
          <a:p>
            <a:pPr algn="just">
              <a:lnSpc>
                <a:spcPct val="150000"/>
              </a:lnSpc>
              <a:spcAft>
                <a:spcPts val="470"/>
              </a:spcAft>
              <a:buFont typeface="Wingdings" panose="05000000000000000000" pitchFamily="2" charset="2"/>
              <a:buChar char="ü"/>
            </a:pPr>
            <a:r>
              <a:rPr lang="it-IT" sz="1600" u="sng" dirty="0">
                <a:solidFill>
                  <a:srgbClr val="000000"/>
                </a:solidFill>
                <a:latin typeface="+mj-lt"/>
                <a:ea typeface="Aptos" panose="020B0004020202020204" pitchFamily="34" charset="0"/>
                <a:cs typeface="Bookman Old Style" panose="02050604050505020204" pitchFamily="18" charset="0"/>
              </a:rPr>
              <a:t>decorsi i 24 mesi di nomina </a:t>
            </a:r>
            <a:r>
              <a:rPr lang="it-IT" sz="1600" dirty="0">
                <a:solidFill>
                  <a:srgbClr val="000000"/>
                </a:solidFill>
                <a:latin typeface="+mj-lt"/>
                <a:ea typeface="Aptos" panose="020B0004020202020204" pitchFamily="34" charset="0"/>
                <a:cs typeface="Bookman Old Style" panose="02050604050505020204" pitchFamily="18" charset="0"/>
              </a:rPr>
              <a:t>dei Segretari comunali iscritti nella fascia iniziale di accesso in carriera, il Sindaco avvia la procedura di pubblicizzazione della sede per la nomina di un Segretario avente gli ordinari requisiti; </a:t>
            </a:r>
          </a:p>
          <a:p>
            <a:pPr algn="just">
              <a:lnSpc>
                <a:spcPct val="150000"/>
              </a:lnSpc>
              <a:spcAft>
                <a:spcPts val="470"/>
              </a:spcAft>
              <a:buFont typeface="Wingdings" panose="05000000000000000000" pitchFamily="2" charset="2"/>
              <a:buChar char="ü"/>
            </a:pPr>
            <a:r>
              <a:rPr lang="it-IT" sz="1600" dirty="0">
                <a:solidFill>
                  <a:srgbClr val="000000"/>
                </a:solidFill>
                <a:latin typeface="+mj-lt"/>
                <a:ea typeface="Aptos" panose="020B0004020202020204" pitchFamily="34" charset="0"/>
                <a:cs typeface="Bookman Old Style" panose="02050604050505020204" pitchFamily="18" charset="0"/>
              </a:rPr>
              <a:t>se la procedura di cui al punto 1) va deserta, il Sindaco può procedere ad una nuova pubblicizzazione della sede, aperta anche ai Segretari iscritti nella fascia iniziale di accesso in carriera; </a:t>
            </a:r>
          </a:p>
          <a:p>
            <a:pPr algn="just">
              <a:lnSpc>
                <a:spcPct val="150000"/>
              </a:lnSpc>
              <a:buFont typeface="Wingdings" panose="05000000000000000000" pitchFamily="2" charset="2"/>
              <a:buChar char="ü"/>
            </a:pPr>
            <a:r>
              <a:rPr lang="it-IT" sz="1600" dirty="0">
                <a:solidFill>
                  <a:srgbClr val="000000"/>
                </a:solidFill>
                <a:latin typeface="+mj-lt"/>
                <a:ea typeface="Aptos" panose="020B0004020202020204" pitchFamily="34" charset="0"/>
                <a:cs typeface="Bookman Old Style" panose="02050604050505020204" pitchFamily="18" charset="0"/>
              </a:rPr>
              <a:t>nel caso in cui, dopo la procedura di cui al punto 2), il Sindaco individui un Segretario iscritto nella fascia iniziale di accesso alla carriera che abbia già espletato le funzioni per il periodo massimo di 24 mesi, ivi incluso il Segretario già titolare della medesima sede, il Sindaco può richiedere al Ministero dell'Interno l’autorizzazione a conferirgli un nuovo incarico di durata non superiore a 12 mesi. </a:t>
            </a:r>
          </a:p>
          <a:p>
            <a:pPr algn="just"/>
            <a:endParaRPr lang="it-IT" sz="1600" dirty="0">
              <a:latin typeface="Times New Roman" panose="02020603050405020304" pitchFamily="18" charset="0"/>
              <a:ea typeface="Calibri" panose="020F0502020204030204" pitchFamily="34" charset="0"/>
            </a:endParaRPr>
          </a:p>
        </p:txBody>
      </p:sp>
      <p:sp>
        <p:nvSpPr>
          <p:cNvPr id="4" name="Segnaposto numero diapositiva 3">
            <a:extLst>
              <a:ext uri="{FF2B5EF4-FFF2-40B4-BE49-F238E27FC236}">
                <a16:creationId xmlns:a16="http://schemas.microsoft.com/office/drawing/2014/main" id="{82DEFDAF-8665-1A8B-FBF3-607E12667815}"/>
              </a:ext>
            </a:extLst>
          </p:cNvPr>
          <p:cNvSpPr>
            <a:spLocks noGrp="1"/>
          </p:cNvSpPr>
          <p:nvPr>
            <p:ph type="sldNum" sz="quarter" idx="12"/>
          </p:nvPr>
        </p:nvSpPr>
        <p:spPr/>
        <p:txBody>
          <a:bodyPr/>
          <a:lstStyle/>
          <a:p>
            <a:pPr>
              <a:defRPr/>
            </a:pPr>
            <a:fld id="{F108AE1E-A6DA-EE44-A37A-0DC4D01779FF}" type="slidenum">
              <a:rPr lang="it-IT" altLang="en-US" smtClean="0"/>
              <a:pPr>
                <a:defRPr/>
              </a:pPr>
              <a:t>7</a:t>
            </a:fld>
            <a:endParaRPr lang="it-IT" altLang="en-US"/>
          </a:p>
        </p:txBody>
      </p:sp>
    </p:spTree>
    <p:extLst>
      <p:ext uri="{BB962C8B-B14F-4D97-AF65-F5344CB8AC3E}">
        <p14:creationId xmlns:p14="http://schemas.microsoft.com/office/powerpoint/2010/main" val="2957088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4D5699-ECB7-5EE2-8BBD-F2FF8301DF46}"/>
              </a:ext>
            </a:extLst>
          </p:cNvPr>
          <p:cNvSpPr>
            <a:spLocks noGrp="1"/>
          </p:cNvSpPr>
          <p:nvPr>
            <p:ph type="title"/>
          </p:nvPr>
        </p:nvSpPr>
        <p:spPr>
          <a:xfrm>
            <a:off x="551384" y="332656"/>
            <a:ext cx="11881320" cy="483397"/>
          </a:xfrm>
        </p:spPr>
        <p:txBody>
          <a:bodyPr/>
          <a:lstStyle/>
          <a:p>
            <a:r>
              <a:rPr lang="it-IT" sz="2800" b="1" kern="1200" cap="small" dirty="0">
                <a:solidFill>
                  <a:schemeClr val="accent6">
                    <a:lumMod val="75000"/>
                  </a:schemeClr>
                </a:solidFill>
                <a:ea typeface="Calibri" panose="020F0502020204030204" pitchFamily="34" charset="0"/>
                <a:cs typeface="Arial" panose="020B0604020202020204" pitchFamily="34" charset="0"/>
              </a:rPr>
              <a:t>Disposizioni in materia di segretari comunali (Art. 18 quater) </a:t>
            </a:r>
            <a:r>
              <a:rPr lang="it-IT" sz="2800" b="1" i="1" kern="1200" cap="small" dirty="0">
                <a:solidFill>
                  <a:schemeClr val="accent6">
                    <a:lumMod val="75000"/>
                  </a:schemeClr>
                </a:solidFill>
                <a:ea typeface="Calibri" panose="020F0502020204030204" pitchFamily="34" charset="0"/>
                <a:cs typeface="Arial" panose="020B0604020202020204" pitchFamily="34" charset="0"/>
              </a:rPr>
              <a:t>3/5</a:t>
            </a:r>
          </a:p>
        </p:txBody>
      </p:sp>
      <p:sp>
        <p:nvSpPr>
          <p:cNvPr id="3" name="Segnaposto contenuto 2">
            <a:extLst>
              <a:ext uri="{FF2B5EF4-FFF2-40B4-BE49-F238E27FC236}">
                <a16:creationId xmlns:a16="http://schemas.microsoft.com/office/drawing/2014/main" id="{35593C80-96A7-88D6-39CD-8B41A68B1A10}"/>
              </a:ext>
            </a:extLst>
          </p:cNvPr>
          <p:cNvSpPr>
            <a:spLocks noGrp="1"/>
          </p:cNvSpPr>
          <p:nvPr>
            <p:ph idx="1"/>
          </p:nvPr>
        </p:nvSpPr>
        <p:spPr>
          <a:xfrm>
            <a:off x="551384" y="1725739"/>
            <a:ext cx="11233247" cy="4975099"/>
          </a:xfrm>
        </p:spPr>
        <p:txBody>
          <a:bodyPr/>
          <a:lstStyle/>
          <a:p>
            <a:pPr marL="0" indent="0" algn="just">
              <a:lnSpc>
                <a:spcPct val="150000"/>
              </a:lnSpc>
              <a:buNone/>
            </a:pPr>
            <a:r>
              <a:rPr lang="it-IT" sz="1800" dirty="0">
                <a:solidFill>
                  <a:srgbClr val="000000"/>
                </a:solidFill>
                <a:latin typeface="+mj-lt"/>
                <a:ea typeface="Aptos" panose="020B0004020202020204" pitchFamily="34" charset="0"/>
                <a:cs typeface="Times New Roman" panose="02020603050405020304" pitchFamily="18" charset="0"/>
              </a:rPr>
              <a:t>Le autorizzazioni, inoltre,</a:t>
            </a:r>
            <a:r>
              <a:rPr lang="it-IT" sz="1800" b="1" dirty="0">
                <a:solidFill>
                  <a:srgbClr val="000000"/>
                </a:solidFill>
                <a:latin typeface="+mj-lt"/>
                <a:ea typeface="Aptos" panose="020B0004020202020204" pitchFamily="34" charset="0"/>
                <a:cs typeface="Times New Roman" panose="02020603050405020304" pitchFamily="18" charset="0"/>
              </a:rPr>
              <a:t> </a:t>
            </a:r>
            <a:r>
              <a:rPr lang="it-IT" sz="1800" dirty="0">
                <a:solidFill>
                  <a:srgbClr val="000000"/>
                </a:solidFill>
                <a:latin typeface="+mj-lt"/>
                <a:ea typeface="Aptos" panose="020B0004020202020204" pitchFamily="34" charset="0"/>
                <a:cs typeface="Times New Roman" panose="02020603050405020304" pitchFamily="18" charset="0"/>
              </a:rPr>
              <a:t>possono essere richieste anche per i Segretari, autorizzati già dal Sindaco per i quali il </a:t>
            </a:r>
            <a:r>
              <a:rPr lang="it-IT" sz="1800" u="sng" dirty="0">
                <a:solidFill>
                  <a:srgbClr val="000000"/>
                </a:solidFill>
                <a:latin typeface="+mj-lt"/>
                <a:ea typeface="Aptos" panose="020B0004020202020204" pitchFamily="34" charset="0"/>
                <a:cs typeface="Times New Roman" panose="02020603050405020304" pitchFamily="18" charset="0"/>
              </a:rPr>
              <a:t>periodo massimo di incarico di 24 mesi sia scaduto nei 120 giorni precedenti all’entrata in vigore del dl in commento, purché la richiesta del Sindaco giunga non oltre il trentesimo giorno successivo alla predetta entrata in vigore. </a:t>
            </a:r>
          </a:p>
          <a:p>
            <a:pPr marL="0" indent="0" algn="just">
              <a:lnSpc>
                <a:spcPct val="150000"/>
              </a:lnSpc>
              <a:buNone/>
            </a:pPr>
            <a:r>
              <a:rPr lang="it-IT" sz="1800" dirty="0">
                <a:solidFill>
                  <a:srgbClr val="000000"/>
                </a:solidFill>
                <a:latin typeface="+mj-lt"/>
                <a:ea typeface="Aptos" panose="020B0004020202020204" pitchFamily="34" charset="0"/>
                <a:cs typeface="Times New Roman" panose="02020603050405020304" pitchFamily="18" charset="0"/>
              </a:rPr>
              <a:t>Si stabilisce, poi, che </a:t>
            </a:r>
            <a:r>
              <a:rPr lang="it-IT" sz="1800" u="sng" dirty="0">
                <a:solidFill>
                  <a:srgbClr val="000000"/>
                </a:solidFill>
                <a:latin typeface="+mj-lt"/>
                <a:ea typeface="Aptos" panose="020B0004020202020204" pitchFamily="34" charset="0"/>
                <a:cs typeface="Times New Roman" panose="02020603050405020304" pitchFamily="18" charset="0"/>
              </a:rPr>
              <a:t>il Segretario che, durante i periodi di incarico conferiti ai sensi dell’articolo in esame, consegua l’iscrizione nella fascia professionale B è collocato</a:t>
            </a:r>
            <a:r>
              <a:rPr lang="it-IT" sz="1800" dirty="0">
                <a:solidFill>
                  <a:srgbClr val="000000"/>
                </a:solidFill>
                <a:latin typeface="+mj-lt"/>
                <a:ea typeface="Aptos" panose="020B0004020202020204" pitchFamily="34" charset="0"/>
                <a:cs typeface="Times New Roman" panose="02020603050405020304" pitchFamily="18" charset="0"/>
              </a:rPr>
              <a:t>, dalla data di iscrizione, </a:t>
            </a:r>
            <a:r>
              <a:rPr lang="it-IT" sz="1800" u="sng" dirty="0">
                <a:solidFill>
                  <a:srgbClr val="000000"/>
                </a:solidFill>
                <a:latin typeface="+mj-lt"/>
                <a:ea typeface="Aptos" panose="020B0004020202020204" pitchFamily="34" charset="0"/>
                <a:cs typeface="Times New Roman" panose="02020603050405020304" pitchFamily="18" charset="0"/>
              </a:rPr>
              <a:t>in posizione di disponibilità </a:t>
            </a:r>
            <a:r>
              <a:rPr lang="it-IT" sz="1800" dirty="0">
                <a:solidFill>
                  <a:srgbClr val="000000"/>
                </a:solidFill>
                <a:latin typeface="+mj-lt"/>
                <a:ea typeface="Aptos" panose="020B0004020202020204" pitchFamily="34" charset="0"/>
                <a:cs typeface="Times New Roman" panose="02020603050405020304" pitchFamily="18" charset="0"/>
              </a:rPr>
              <a:t>con attribuzione del trattamento economico previsto per gli enti aventi una popolazione fino a 3.000 abitanti.</a:t>
            </a:r>
          </a:p>
          <a:p>
            <a:pPr marL="0" indent="0" algn="just">
              <a:lnSpc>
                <a:spcPct val="150000"/>
              </a:lnSpc>
              <a:buNone/>
            </a:pPr>
            <a:r>
              <a:rPr lang="it-IT" sz="1800" dirty="0">
                <a:solidFill>
                  <a:srgbClr val="000000"/>
                </a:solidFill>
                <a:latin typeface="+mj-lt"/>
                <a:ea typeface="Aptos" panose="020B0004020202020204" pitchFamily="34" charset="0"/>
                <a:cs typeface="Times New Roman" panose="02020603050405020304" pitchFamily="18" charset="0"/>
              </a:rPr>
              <a:t>I periodi di incarico svolti ai sensi della presente norma rilevano </a:t>
            </a:r>
            <a:r>
              <a:rPr lang="it-IT" sz="1800" u="sng" dirty="0">
                <a:solidFill>
                  <a:srgbClr val="000000"/>
                </a:solidFill>
                <a:latin typeface="+mj-lt"/>
                <a:ea typeface="Aptos" panose="020B0004020202020204" pitchFamily="34" charset="0"/>
                <a:cs typeface="Times New Roman" panose="02020603050405020304" pitchFamily="18" charset="0"/>
              </a:rPr>
              <a:t>esclusivamente ai fini economici ferma restando la sola maturazione dell'anzianità di servizio</a:t>
            </a:r>
            <a:r>
              <a:rPr lang="it-IT" sz="1800" dirty="0">
                <a:solidFill>
                  <a:srgbClr val="000000"/>
                </a:solidFill>
                <a:latin typeface="+mj-lt"/>
                <a:ea typeface="Aptos" panose="020B0004020202020204" pitchFamily="34" charset="0"/>
                <a:cs typeface="Times New Roman" panose="02020603050405020304" pitchFamily="18" charset="0"/>
              </a:rPr>
              <a:t> prevista dall'articolo 31, comma 1, lett. b), del CCNL del 16.05.2001. </a:t>
            </a:r>
          </a:p>
        </p:txBody>
      </p:sp>
      <p:sp>
        <p:nvSpPr>
          <p:cNvPr id="4" name="Segnaposto numero diapositiva 3">
            <a:extLst>
              <a:ext uri="{FF2B5EF4-FFF2-40B4-BE49-F238E27FC236}">
                <a16:creationId xmlns:a16="http://schemas.microsoft.com/office/drawing/2014/main" id="{98BFD749-11BD-8C78-A531-A253DA6E8BC1}"/>
              </a:ext>
            </a:extLst>
          </p:cNvPr>
          <p:cNvSpPr>
            <a:spLocks noGrp="1"/>
          </p:cNvSpPr>
          <p:nvPr>
            <p:ph type="sldNum" sz="quarter" idx="12"/>
          </p:nvPr>
        </p:nvSpPr>
        <p:spPr/>
        <p:txBody>
          <a:bodyPr/>
          <a:lstStyle/>
          <a:p>
            <a:pPr>
              <a:defRPr/>
            </a:pPr>
            <a:fld id="{F108AE1E-A6DA-EE44-A37A-0DC4D01779FF}" type="slidenum">
              <a:rPr lang="it-IT" altLang="en-US" smtClean="0"/>
              <a:pPr>
                <a:defRPr/>
              </a:pPr>
              <a:t>8</a:t>
            </a:fld>
            <a:endParaRPr lang="it-IT" altLang="en-US"/>
          </a:p>
        </p:txBody>
      </p:sp>
    </p:spTree>
    <p:extLst>
      <p:ext uri="{BB962C8B-B14F-4D97-AF65-F5344CB8AC3E}">
        <p14:creationId xmlns:p14="http://schemas.microsoft.com/office/powerpoint/2010/main" val="2802656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4D5699-ECB7-5EE2-8BBD-F2FF8301DF46}"/>
              </a:ext>
            </a:extLst>
          </p:cNvPr>
          <p:cNvSpPr>
            <a:spLocks noGrp="1"/>
          </p:cNvSpPr>
          <p:nvPr>
            <p:ph type="title"/>
          </p:nvPr>
        </p:nvSpPr>
        <p:spPr>
          <a:xfrm>
            <a:off x="551384" y="260648"/>
            <a:ext cx="11161240" cy="792088"/>
          </a:xfrm>
        </p:spPr>
        <p:txBody>
          <a:bodyPr/>
          <a:lstStyle/>
          <a:p>
            <a:pPr algn="just"/>
            <a:r>
              <a:rPr lang="it-IT" sz="2400" b="1" kern="1200" cap="small" dirty="0">
                <a:solidFill>
                  <a:schemeClr val="accent6">
                    <a:lumMod val="75000"/>
                  </a:schemeClr>
                </a:solidFill>
                <a:ea typeface="Calibri" panose="020F0502020204030204" pitchFamily="34" charset="0"/>
                <a:cs typeface="Arial" panose="020B0604020202020204" pitchFamily="34" charset="0"/>
              </a:rPr>
              <a:t>Disposizioni in materia di segretari comunali (Art. 18 quater) </a:t>
            </a:r>
            <a:r>
              <a:rPr lang="it-IT" sz="2400" b="1" i="1" kern="1200" cap="small" dirty="0">
                <a:solidFill>
                  <a:schemeClr val="accent6">
                    <a:lumMod val="75000"/>
                  </a:schemeClr>
                </a:solidFill>
                <a:ea typeface="Calibri" panose="020F0502020204030204" pitchFamily="34" charset="0"/>
                <a:cs typeface="Arial" panose="020B0604020202020204" pitchFamily="34" charset="0"/>
              </a:rPr>
              <a:t>4/5</a:t>
            </a:r>
          </a:p>
        </p:txBody>
      </p:sp>
      <p:sp>
        <p:nvSpPr>
          <p:cNvPr id="3" name="Segnaposto contenuto 2">
            <a:extLst>
              <a:ext uri="{FF2B5EF4-FFF2-40B4-BE49-F238E27FC236}">
                <a16:creationId xmlns:a16="http://schemas.microsoft.com/office/drawing/2014/main" id="{35593C80-96A7-88D6-39CD-8B41A68B1A10}"/>
              </a:ext>
            </a:extLst>
          </p:cNvPr>
          <p:cNvSpPr>
            <a:spLocks noGrp="1"/>
          </p:cNvSpPr>
          <p:nvPr>
            <p:ph idx="1"/>
          </p:nvPr>
        </p:nvSpPr>
        <p:spPr>
          <a:xfrm>
            <a:off x="551384" y="1648903"/>
            <a:ext cx="11161240" cy="4622897"/>
          </a:xfrm>
        </p:spPr>
        <p:txBody>
          <a:bodyPr/>
          <a:lstStyle/>
          <a:p>
            <a:pPr marL="0" indent="0" algn="just">
              <a:lnSpc>
                <a:spcPct val="150000"/>
              </a:lnSpc>
              <a:buNone/>
            </a:pPr>
            <a:r>
              <a:rPr lang="it-IT" sz="2000" dirty="0">
                <a:solidFill>
                  <a:srgbClr val="000000"/>
                </a:solidFill>
                <a:latin typeface="+mj-lt"/>
                <a:ea typeface="Aptos" panose="020B0004020202020204" pitchFamily="34" charset="0"/>
                <a:cs typeface="Times New Roman" panose="02020603050405020304" pitchFamily="18" charset="0"/>
              </a:rPr>
              <a:t>Viene </a:t>
            </a:r>
            <a:r>
              <a:rPr lang="it-IT" sz="2000" u="sng" dirty="0">
                <a:solidFill>
                  <a:srgbClr val="000000"/>
                </a:solidFill>
                <a:latin typeface="+mj-lt"/>
                <a:ea typeface="Aptos" panose="020B0004020202020204" pitchFamily="34" charset="0"/>
                <a:cs typeface="Times New Roman" panose="02020603050405020304" pitchFamily="18" charset="0"/>
              </a:rPr>
              <a:t>modificata la durata del corso - concorso di formazione per l’accesso in carriera dei Segretari</a:t>
            </a:r>
            <a:r>
              <a:rPr lang="it-IT" sz="2000" dirty="0">
                <a:solidFill>
                  <a:srgbClr val="000000"/>
                </a:solidFill>
                <a:latin typeface="+mj-lt"/>
                <a:ea typeface="Aptos" panose="020B0004020202020204" pitchFamily="34" charset="0"/>
                <a:cs typeface="Times New Roman" panose="02020603050405020304" pitchFamily="18" charset="0"/>
              </a:rPr>
              <a:t> comunali stabilendo che tale corso ha la </a:t>
            </a:r>
            <a:r>
              <a:rPr lang="it-IT" sz="2000" u="sng" dirty="0">
                <a:solidFill>
                  <a:srgbClr val="000000"/>
                </a:solidFill>
                <a:latin typeface="+mj-lt"/>
                <a:ea typeface="Aptos" panose="020B0004020202020204" pitchFamily="34" charset="0"/>
                <a:cs typeface="Times New Roman" panose="02020603050405020304" pitchFamily="18" charset="0"/>
              </a:rPr>
              <a:t>durata di un mese</a:t>
            </a:r>
            <a:r>
              <a:rPr lang="it-IT" sz="2000" i="1" dirty="0">
                <a:solidFill>
                  <a:srgbClr val="000000"/>
                </a:solidFill>
                <a:latin typeface="+mj-lt"/>
                <a:ea typeface="Aptos" panose="020B0004020202020204" pitchFamily="34" charset="0"/>
                <a:cs typeface="Times New Roman" panose="02020603050405020304" pitchFamily="18" charset="0"/>
              </a:rPr>
              <a:t>, </a:t>
            </a:r>
            <a:r>
              <a:rPr lang="it-IT" sz="2000" dirty="0">
                <a:solidFill>
                  <a:srgbClr val="000000"/>
                </a:solidFill>
                <a:latin typeface="+mj-lt"/>
                <a:ea typeface="Aptos" panose="020B0004020202020204" pitchFamily="34" charset="0"/>
                <a:cs typeface="Times New Roman" panose="02020603050405020304" pitchFamily="18" charset="0"/>
              </a:rPr>
              <a:t>con svolgimento di almeno 120 ore di formazione, anche con modalità telematiche, seguito da un tirocinio pratico di un mese presso uno o più Comuni. </a:t>
            </a:r>
          </a:p>
          <a:p>
            <a:pPr marL="0" indent="0" algn="just">
              <a:lnSpc>
                <a:spcPct val="150000"/>
              </a:lnSpc>
              <a:buNone/>
            </a:pPr>
            <a:r>
              <a:rPr lang="it-IT" sz="2000" dirty="0">
                <a:solidFill>
                  <a:srgbClr val="000000"/>
                </a:solidFill>
                <a:latin typeface="+mj-lt"/>
                <a:ea typeface="Aptos" panose="020B0004020202020204" pitchFamily="34" charset="0"/>
                <a:cs typeface="Times New Roman" panose="02020603050405020304" pitchFamily="18" charset="0"/>
              </a:rPr>
              <a:t>Nei tre anni successivi (e non più un biennio) alla data della prima nomina, il Segretario reclutato a seguito del corso-concorso di formazione è tenuto, a pena di cancellazione dall’Albo nazionale dei segretari comunali e provinciali, ad assolvere a obblighi formativi suppletivi, in misura pari ad almeno 120 ore annuali, mediante la partecipazione a corsi organizzati, anche con modalità telematiche. </a:t>
            </a:r>
          </a:p>
          <a:p>
            <a:pPr marL="0" indent="0">
              <a:lnSpc>
                <a:spcPct val="150000"/>
              </a:lnSpc>
              <a:buNone/>
            </a:pPr>
            <a:endParaRPr lang="it-IT" sz="1600" dirty="0">
              <a:latin typeface="+mj-lt"/>
              <a:ea typeface="Aptos" panose="020B0004020202020204" pitchFamily="34" charset="0"/>
              <a:cs typeface="Times New Roman" panose="02020603050405020304" pitchFamily="18" charset="0"/>
            </a:endParaRPr>
          </a:p>
          <a:p>
            <a:pPr marL="0" indent="0">
              <a:buNone/>
            </a:pPr>
            <a:endParaRPr lang="it-IT" sz="16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it-IT" sz="1600" b="1" kern="1200" dirty="0">
              <a:solidFill>
                <a:schemeClr val="accent6">
                  <a:lumMod val="75000"/>
                </a:schemeClr>
              </a:solidFill>
              <a:latin typeface="Times New Roman" panose="02020603050405020304" pitchFamily="18" charset="0"/>
              <a:ea typeface="Calibri" panose="020F0502020204030204" pitchFamily="34" charset="0"/>
              <a:cs typeface="Arial" panose="020B0604020202020204" pitchFamily="34" charset="0"/>
            </a:endParaRPr>
          </a:p>
        </p:txBody>
      </p:sp>
      <p:sp>
        <p:nvSpPr>
          <p:cNvPr id="4" name="Segnaposto numero diapositiva 3">
            <a:extLst>
              <a:ext uri="{FF2B5EF4-FFF2-40B4-BE49-F238E27FC236}">
                <a16:creationId xmlns:a16="http://schemas.microsoft.com/office/drawing/2014/main" id="{A6D7454E-7B05-1463-46B1-F5FD9C5B52C8}"/>
              </a:ext>
            </a:extLst>
          </p:cNvPr>
          <p:cNvSpPr>
            <a:spLocks noGrp="1"/>
          </p:cNvSpPr>
          <p:nvPr>
            <p:ph type="sldNum" sz="quarter" idx="12"/>
          </p:nvPr>
        </p:nvSpPr>
        <p:spPr/>
        <p:txBody>
          <a:bodyPr/>
          <a:lstStyle/>
          <a:p>
            <a:pPr>
              <a:defRPr/>
            </a:pPr>
            <a:fld id="{F108AE1E-A6DA-EE44-A37A-0DC4D01779FF}" type="slidenum">
              <a:rPr lang="it-IT" altLang="en-US" smtClean="0"/>
              <a:pPr>
                <a:defRPr/>
              </a:pPr>
              <a:t>9</a:t>
            </a:fld>
            <a:endParaRPr lang="it-IT" altLang="en-US"/>
          </a:p>
        </p:txBody>
      </p:sp>
    </p:spTree>
    <p:extLst>
      <p:ext uri="{BB962C8B-B14F-4D97-AF65-F5344CB8AC3E}">
        <p14:creationId xmlns:p14="http://schemas.microsoft.com/office/powerpoint/2010/main" val="1762793058"/>
      </p:ext>
    </p:extLst>
  </p:cSld>
  <p:clrMapOvr>
    <a:masterClrMapping/>
  </p:clrMapOvr>
</p:sld>
</file>

<file path=ppt/theme/theme1.xml><?xml version="1.0" encoding="utf-8"?>
<a:theme xmlns:a="http://schemas.openxmlformats.org/drawingml/2006/main" name="Bordi">
  <a:themeElements>
    <a:clrScheme name="Bordi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Bordi">
      <a:majorFont>
        <a:latin typeface="Garamond"/>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ordi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i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i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i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Bordi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Bordi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Bordi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Bordi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Bordi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TotalTime>
  <Words>2913</Words>
  <Application>Microsoft Office PowerPoint</Application>
  <PresentationFormat>Widescreen</PresentationFormat>
  <Paragraphs>154</Paragraphs>
  <Slides>25</Slides>
  <Notes>10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25</vt:i4>
      </vt:variant>
    </vt:vector>
  </HeadingPairs>
  <TitlesOfParts>
    <vt:vector size="33" baseType="lpstr">
      <vt:lpstr>Aptos</vt:lpstr>
      <vt:lpstr>Arial</vt:lpstr>
      <vt:lpstr>Calibri</vt:lpstr>
      <vt:lpstr>Garamond</vt:lpstr>
      <vt:lpstr>Symbol</vt:lpstr>
      <vt:lpstr>Times New Roman</vt:lpstr>
      <vt:lpstr>Wingdings</vt:lpstr>
      <vt:lpstr>Bordi</vt:lpstr>
      <vt:lpstr>WEBINAR DL 9 agosto 2024 n. 113 recante  “Misure urgenti di carattere fiscale, proroghe di termini normativi ed interventi di carattere economico” convertito in legge 7 ottobre 2024, n. 143</vt:lpstr>
      <vt:lpstr>Inquadramento generale</vt:lpstr>
      <vt:lpstr>Le novità di interesse per gli enti locali: i risultati positivi</vt:lpstr>
      <vt:lpstr>Le novità di interesse per gli enti locali: cosa non va</vt:lpstr>
      <vt:lpstr>Segretari comunali</vt:lpstr>
      <vt:lpstr>Disposizioni in materia di segretari comunali (Art. 18 quater)  1/5</vt:lpstr>
      <vt:lpstr>Disposizioni in materia di segretari comunali (Art. 18 quater) 2/5</vt:lpstr>
      <vt:lpstr>Disposizioni in materia di segretari comunali (Art. 18 quater) 3/5</vt:lpstr>
      <vt:lpstr>Disposizioni in materia di segretari comunali (Art. 18 quater) 4/5</vt:lpstr>
      <vt:lpstr>Disposizioni in materia di segretari comunali (Art. 18 quater) 5/5</vt:lpstr>
      <vt:lpstr>Messa in sicurezza del territorio, piccole e medie opere, Rigenerazione urbana  </vt:lpstr>
      <vt:lpstr>Proroga di termini per affidamento lavori (Art. 7-ter)   </vt:lpstr>
      <vt:lpstr>Disposizioni in materia di medie opere (Art. 8 bis) </vt:lpstr>
      <vt:lpstr>Disposizioni in materia di piccole opere (Art. 10 bis)  </vt:lpstr>
      <vt:lpstr>Disposizioni urgenti in materia di interventi di rigenerazione urbana (art. 8 ter) 1/2</vt:lpstr>
      <vt:lpstr>Disposizioni urgenti in materia di interventi di rigenerazione urbana (art. 8 ter) 2/2</vt:lpstr>
      <vt:lpstr>DISPOSIZIONI FINANZIARIE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nuova normativa sui servizi pubblici locali</dc:title>
  <dc:creator>a.dibari</dc:creator>
  <cp:lastModifiedBy>Flavia Baldassarre</cp:lastModifiedBy>
  <cp:revision>953</cp:revision>
  <cp:lastPrinted>2024-10-17T10:15:20Z</cp:lastPrinted>
  <dcterms:created xsi:type="dcterms:W3CDTF">2010-08-30T13:34:32Z</dcterms:created>
  <dcterms:modified xsi:type="dcterms:W3CDTF">2024-10-17T10:17:32Z</dcterms:modified>
</cp:coreProperties>
</file>